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9bada482472941eb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1" r:id="rId5"/>
    <p:sldMasterId id="2147483690" r:id="rId6"/>
  </p:sldMasterIdLst>
  <p:notesMasterIdLst>
    <p:notesMasterId r:id="rId30"/>
  </p:notesMasterIdLst>
  <p:sldIdLst>
    <p:sldId id="256" r:id="rId7"/>
    <p:sldId id="373" r:id="rId8"/>
    <p:sldId id="371" r:id="rId9"/>
    <p:sldId id="334" r:id="rId10"/>
    <p:sldId id="338" r:id="rId11"/>
    <p:sldId id="343" r:id="rId12"/>
    <p:sldId id="391" r:id="rId13"/>
    <p:sldId id="435" r:id="rId14"/>
    <p:sldId id="436" r:id="rId15"/>
    <p:sldId id="437" r:id="rId16"/>
    <p:sldId id="492" r:id="rId17"/>
    <p:sldId id="448" r:id="rId18"/>
    <p:sldId id="491" r:id="rId19"/>
    <p:sldId id="494" r:id="rId20"/>
    <p:sldId id="438" r:id="rId21"/>
    <p:sldId id="495" r:id="rId22"/>
    <p:sldId id="384" r:id="rId23"/>
    <p:sldId id="363" r:id="rId24"/>
    <p:sldId id="369" r:id="rId25"/>
    <p:sldId id="366" r:id="rId26"/>
    <p:sldId id="493" r:id="rId27"/>
    <p:sldId id="368" r:id="rId28"/>
    <p:sldId id="270" r:id="rId2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bsang Jap-A-Joe" initials="LJ" lastIdx="1" clrIdx="0">
    <p:extLst>
      <p:ext uri="{19B8F6BF-5375-455C-9EA6-DF929625EA0E}">
        <p15:presenceInfo xmlns:p15="http://schemas.microsoft.com/office/powerpoint/2012/main" userId="Lobsang Jap-A-Jo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2DEDB"/>
    <a:srgbClr val="A6A6A6"/>
    <a:srgbClr val="515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9C198-0EA6-49C5-962C-DF6D8C6EE5EA}" v="1" dt="2022-09-19T12:02:28.8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66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ard Baltus" userId="52b17950-4a81-41e2-aa9a-49971fca673c" providerId="ADAL" clId="{0489C198-0EA6-49C5-962C-DF6D8C6EE5EA}"/>
    <pc:docChg chg="addSld modSld sldOrd">
      <pc:chgData name="Gerard Baltus" userId="52b17950-4a81-41e2-aa9a-49971fca673c" providerId="ADAL" clId="{0489C198-0EA6-49C5-962C-DF6D8C6EE5EA}" dt="2022-10-05T15:16:44.170" v="114" actId="20577"/>
      <pc:docMkLst>
        <pc:docMk/>
      </pc:docMkLst>
      <pc:sldChg chg="modSp mod">
        <pc:chgData name="Gerard Baltus" userId="52b17950-4a81-41e2-aa9a-49971fca673c" providerId="ADAL" clId="{0489C198-0EA6-49C5-962C-DF6D8C6EE5EA}" dt="2022-10-05T15:16:44.170" v="114" actId="20577"/>
        <pc:sldMkLst>
          <pc:docMk/>
          <pc:sldMk cId="1329778084" sldId="256"/>
        </pc:sldMkLst>
        <pc:spChg chg="mod">
          <ac:chgData name="Gerard Baltus" userId="52b17950-4a81-41e2-aa9a-49971fca673c" providerId="ADAL" clId="{0489C198-0EA6-49C5-962C-DF6D8C6EE5EA}" dt="2022-10-05T15:16:44.170" v="114" actId="20577"/>
          <ac:spMkLst>
            <pc:docMk/>
            <pc:sldMk cId="1329778084" sldId="256"/>
            <ac:spMk id="5" creationId="{00000000-0000-0000-0000-000000000000}"/>
          </ac:spMkLst>
        </pc:spChg>
      </pc:sldChg>
      <pc:sldChg chg="add ord">
        <pc:chgData name="Gerard Baltus" userId="52b17950-4a81-41e2-aa9a-49971fca673c" providerId="ADAL" clId="{0489C198-0EA6-49C5-962C-DF6D8C6EE5EA}" dt="2022-10-03T14:49:01.464" v="65"/>
        <pc:sldMkLst>
          <pc:docMk/>
          <pc:sldMk cId="3154740653" sldId="435"/>
        </pc:sldMkLst>
      </pc:sldChg>
      <pc:sldChg chg="modSp add mod ord">
        <pc:chgData name="Gerard Baltus" userId="52b17950-4a81-41e2-aa9a-49971fca673c" providerId="ADAL" clId="{0489C198-0EA6-49C5-962C-DF6D8C6EE5EA}" dt="2022-10-03T14:49:03.283" v="67"/>
        <pc:sldMkLst>
          <pc:docMk/>
          <pc:sldMk cId="917453988" sldId="436"/>
        </pc:sldMkLst>
        <pc:spChg chg="mod">
          <ac:chgData name="Gerard Baltus" userId="52b17950-4a81-41e2-aa9a-49971fca673c" providerId="ADAL" clId="{0489C198-0EA6-49C5-962C-DF6D8C6EE5EA}" dt="2022-10-03T14:39:12.561" v="62" actId="20577"/>
          <ac:spMkLst>
            <pc:docMk/>
            <pc:sldMk cId="917453988" sldId="436"/>
            <ac:spMk id="5" creationId="{669F9910-4141-1FDE-9110-6B582EBBF2B7}"/>
          </ac:spMkLst>
        </pc:spChg>
      </pc:sldChg>
      <pc:sldChg chg="modSp add mod ord">
        <pc:chgData name="Gerard Baltus" userId="52b17950-4a81-41e2-aa9a-49971fca673c" providerId="ADAL" clId="{0489C198-0EA6-49C5-962C-DF6D8C6EE5EA}" dt="2022-10-03T14:49:46.096" v="104" actId="20577"/>
        <pc:sldMkLst>
          <pc:docMk/>
          <pc:sldMk cId="1167447927" sldId="437"/>
        </pc:sldMkLst>
        <pc:spChg chg="mod">
          <ac:chgData name="Gerard Baltus" userId="52b17950-4a81-41e2-aa9a-49971fca673c" providerId="ADAL" clId="{0489C198-0EA6-49C5-962C-DF6D8C6EE5EA}" dt="2022-10-03T14:49:46.096" v="104" actId="20577"/>
          <ac:spMkLst>
            <pc:docMk/>
            <pc:sldMk cId="1167447927" sldId="437"/>
            <ac:spMk id="5" creationId="{669F9910-4141-1FDE-9110-6B582EBBF2B7}"/>
          </ac:spMkLst>
        </pc:spChg>
      </pc:sldChg>
      <pc:sldChg chg="add ord">
        <pc:chgData name="Gerard Baltus" userId="52b17950-4a81-41e2-aa9a-49971fca673c" providerId="ADAL" clId="{0489C198-0EA6-49C5-962C-DF6D8C6EE5EA}" dt="2022-09-19T12:02:44.220" v="4"/>
        <pc:sldMkLst>
          <pc:docMk/>
          <pc:sldMk cId="3399697252" sldId="438"/>
        </pc:sldMkLst>
      </pc:sldChg>
      <pc:sldChg chg="modSp mod">
        <pc:chgData name="Gerard Baltus" userId="52b17950-4a81-41e2-aa9a-49971fca673c" providerId="ADAL" clId="{0489C198-0EA6-49C5-962C-DF6D8C6EE5EA}" dt="2022-10-03T14:40:50.563" v="63" actId="14100"/>
        <pc:sldMkLst>
          <pc:docMk/>
          <pc:sldMk cId="428586104" sldId="492"/>
        </pc:sldMkLst>
        <pc:spChg chg="mod">
          <ac:chgData name="Gerard Baltus" userId="52b17950-4a81-41e2-aa9a-49971fca673c" providerId="ADAL" clId="{0489C198-0EA6-49C5-962C-DF6D8C6EE5EA}" dt="2022-10-03T14:40:50.563" v="63" actId="14100"/>
          <ac:spMkLst>
            <pc:docMk/>
            <pc:sldMk cId="428586104" sldId="492"/>
            <ac:spMk id="4" creationId="{975C78E9-E7A5-5F88-E32C-6669A6DC5379}"/>
          </ac:spMkLst>
        </pc:spChg>
      </pc:sldChg>
      <pc:sldChg chg="modSp mod ord">
        <pc:chgData name="Gerard Baltus" userId="52b17950-4a81-41e2-aa9a-49971fca673c" providerId="ADAL" clId="{0489C198-0EA6-49C5-962C-DF6D8C6EE5EA}" dt="2022-09-19T12:15:11.211" v="22" actId="113"/>
        <pc:sldMkLst>
          <pc:docMk/>
          <pc:sldMk cId="2251650689" sldId="494"/>
        </pc:sldMkLst>
        <pc:spChg chg="mod">
          <ac:chgData name="Gerard Baltus" userId="52b17950-4a81-41e2-aa9a-49971fca673c" providerId="ADAL" clId="{0489C198-0EA6-49C5-962C-DF6D8C6EE5EA}" dt="2022-09-19T12:03:35.265" v="14" actId="21"/>
          <ac:spMkLst>
            <pc:docMk/>
            <pc:sldMk cId="2251650689" sldId="494"/>
            <ac:spMk id="2" creationId="{26BEE2BF-338D-3F4B-ABA9-7BF26FF4ECAC}"/>
          </ac:spMkLst>
        </pc:spChg>
        <pc:spChg chg="mod">
          <ac:chgData name="Gerard Baltus" userId="52b17950-4a81-41e2-aa9a-49971fca673c" providerId="ADAL" clId="{0489C198-0EA6-49C5-962C-DF6D8C6EE5EA}" dt="2022-09-19T12:15:11.211" v="22" actId="113"/>
          <ac:spMkLst>
            <pc:docMk/>
            <pc:sldMk cId="2251650689" sldId="494"/>
            <ac:spMk id="3" creationId="{B06FF6AA-F181-9141-9DCA-9F3E7CD84397}"/>
          </ac:spMkLst>
        </pc:spChg>
      </pc:sldChg>
    </pc:docChg>
  </pc:docChgLst>
  <pc:docChgLst>
    <pc:chgData name="Gerard Baltus" userId="52b17950-4a81-41e2-aa9a-49971fca673c" providerId="ADAL" clId="{16A75C38-25F9-4395-9076-E8A05D6C970A}"/>
    <pc:docChg chg="undo custSel addSld delSld modSld sldOrd">
      <pc:chgData name="Gerard Baltus" userId="52b17950-4a81-41e2-aa9a-49971fca673c" providerId="ADAL" clId="{16A75C38-25F9-4395-9076-E8A05D6C970A}" dt="2022-08-30T14:10:18.573" v="1173" actId="20577"/>
      <pc:docMkLst>
        <pc:docMk/>
      </pc:docMkLst>
      <pc:sldChg chg="modSp mod">
        <pc:chgData name="Gerard Baltus" userId="52b17950-4a81-41e2-aa9a-49971fca673c" providerId="ADAL" clId="{16A75C38-25F9-4395-9076-E8A05D6C970A}" dt="2022-08-18T11:53:34.678" v="107" actId="20577"/>
        <pc:sldMkLst>
          <pc:docMk/>
          <pc:sldMk cId="1329778084" sldId="256"/>
        </pc:sldMkLst>
        <pc:spChg chg="mod">
          <ac:chgData name="Gerard Baltus" userId="52b17950-4a81-41e2-aa9a-49971fca673c" providerId="ADAL" clId="{16A75C38-25F9-4395-9076-E8A05D6C970A}" dt="2022-08-18T11:53:34.678" v="107" actId="20577"/>
          <ac:spMkLst>
            <pc:docMk/>
            <pc:sldMk cId="1329778084" sldId="256"/>
            <ac:spMk id="5" creationId="{00000000-0000-0000-0000-000000000000}"/>
          </ac:spMkLst>
        </pc:spChg>
      </pc:sldChg>
      <pc:sldChg chg="ord">
        <pc:chgData name="Gerard Baltus" userId="52b17950-4a81-41e2-aa9a-49971fca673c" providerId="ADAL" clId="{16A75C38-25F9-4395-9076-E8A05D6C970A}" dt="2022-08-18T12:09:20.072" v="459"/>
        <pc:sldMkLst>
          <pc:docMk/>
          <pc:sldMk cId="436116731" sldId="270"/>
        </pc:sldMkLst>
      </pc:sldChg>
      <pc:sldChg chg="modSp del mod">
        <pc:chgData name="Gerard Baltus" userId="52b17950-4a81-41e2-aa9a-49971fca673c" providerId="ADAL" clId="{16A75C38-25F9-4395-9076-E8A05D6C970A}" dt="2022-08-25T12:47:32.856" v="491" actId="2696"/>
        <pc:sldMkLst>
          <pc:docMk/>
          <pc:sldMk cId="1474971541" sldId="275"/>
        </pc:sldMkLst>
        <pc:spChg chg="mod">
          <ac:chgData name="Gerard Baltus" userId="52b17950-4a81-41e2-aa9a-49971fca673c" providerId="ADAL" clId="{16A75C38-25F9-4395-9076-E8A05D6C970A}" dt="2022-08-25T12:47:12.640" v="490" actId="20577"/>
          <ac:spMkLst>
            <pc:docMk/>
            <pc:sldMk cId="1474971541" sldId="275"/>
            <ac:spMk id="4" creationId="{00000000-0000-0000-0000-000000000000}"/>
          </ac:spMkLst>
        </pc:spChg>
      </pc:sldChg>
      <pc:sldChg chg="del">
        <pc:chgData name="Gerard Baltus" userId="52b17950-4a81-41e2-aa9a-49971fca673c" providerId="ADAL" clId="{16A75C38-25F9-4395-9076-E8A05D6C970A}" dt="2022-08-18T11:57:07.264" v="201" actId="47"/>
        <pc:sldMkLst>
          <pc:docMk/>
          <pc:sldMk cId="3598002231" sldId="277"/>
        </pc:sldMkLst>
      </pc:sldChg>
      <pc:sldChg chg="del">
        <pc:chgData name="Gerard Baltus" userId="52b17950-4a81-41e2-aa9a-49971fca673c" providerId="ADAL" clId="{16A75C38-25F9-4395-9076-E8A05D6C970A}" dt="2022-08-18T12:01:51.182" v="424" actId="47"/>
        <pc:sldMkLst>
          <pc:docMk/>
          <pc:sldMk cId="3101811518" sldId="280"/>
        </pc:sldMkLst>
      </pc:sldChg>
      <pc:sldChg chg="del">
        <pc:chgData name="Gerard Baltus" userId="52b17950-4a81-41e2-aa9a-49971fca673c" providerId="ADAL" clId="{16A75C38-25F9-4395-9076-E8A05D6C970A}" dt="2022-08-18T12:01:52.910" v="425" actId="47"/>
        <pc:sldMkLst>
          <pc:docMk/>
          <pc:sldMk cId="1431486536" sldId="281"/>
        </pc:sldMkLst>
      </pc:sldChg>
      <pc:sldChg chg="del">
        <pc:chgData name="Gerard Baltus" userId="52b17950-4a81-41e2-aa9a-49971fca673c" providerId="ADAL" clId="{16A75C38-25F9-4395-9076-E8A05D6C970A}" dt="2022-08-18T12:01:54.413" v="426" actId="47"/>
        <pc:sldMkLst>
          <pc:docMk/>
          <pc:sldMk cId="3993244001" sldId="282"/>
        </pc:sldMkLst>
      </pc:sldChg>
      <pc:sldChg chg="del">
        <pc:chgData name="Gerard Baltus" userId="52b17950-4a81-41e2-aa9a-49971fca673c" providerId="ADAL" clId="{16A75C38-25F9-4395-9076-E8A05D6C970A}" dt="2022-08-18T12:01:58.766" v="427" actId="47"/>
        <pc:sldMkLst>
          <pc:docMk/>
          <pc:sldMk cId="3713424162" sldId="283"/>
        </pc:sldMkLst>
      </pc:sldChg>
      <pc:sldChg chg="del">
        <pc:chgData name="Gerard Baltus" userId="52b17950-4a81-41e2-aa9a-49971fca673c" providerId="ADAL" clId="{16A75C38-25F9-4395-9076-E8A05D6C970A}" dt="2022-08-25T13:06:28.954" v="816" actId="47"/>
        <pc:sldMkLst>
          <pc:docMk/>
          <pc:sldMk cId="3798181027" sldId="327"/>
        </pc:sldMkLst>
      </pc:sldChg>
      <pc:sldChg chg="del">
        <pc:chgData name="Gerard Baltus" userId="52b17950-4a81-41e2-aa9a-49971fca673c" providerId="ADAL" clId="{16A75C38-25F9-4395-9076-E8A05D6C970A}" dt="2022-08-25T13:06:30.937" v="817" actId="47"/>
        <pc:sldMkLst>
          <pc:docMk/>
          <pc:sldMk cId="857468438" sldId="328"/>
        </pc:sldMkLst>
      </pc:sldChg>
      <pc:sldChg chg="del">
        <pc:chgData name="Gerard Baltus" userId="52b17950-4a81-41e2-aa9a-49971fca673c" providerId="ADAL" clId="{16A75C38-25F9-4395-9076-E8A05D6C970A}" dt="2022-08-25T13:06:31.745" v="818" actId="47"/>
        <pc:sldMkLst>
          <pc:docMk/>
          <pc:sldMk cId="3006925766" sldId="329"/>
        </pc:sldMkLst>
      </pc:sldChg>
      <pc:sldChg chg="del">
        <pc:chgData name="Gerard Baltus" userId="52b17950-4a81-41e2-aa9a-49971fca673c" providerId="ADAL" clId="{16A75C38-25F9-4395-9076-E8A05D6C970A}" dt="2022-08-25T13:06:32.293" v="819" actId="47"/>
        <pc:sldMkLst>
          <pc:docMk/>
          <pc:sldMk cId="414043984" sldId="330"/>
        </pc:sldMkLst>
      </pc:sldChg>
      <pc:sldChg chg="del">
        <pc:chgData name="Gerard Baltus" userId="52b17950-4a81-41e2-aa9a-49971fca673c" providerId="ADAL" clId="{16A75C38-25F9-4395-9076-E8A05D6C970A}" dt="2022-08-25T13:06:32.835" v="820" actId="47"/>
        <pc:sldMkLst>
          <pc:docMk/>
          <pc:sldMk cId="36303805" sldId="331"/>
        </pc:sldMkLst>
      </pc:sldChg>
      <pc:sldChg chg="del">
        <pc:chgData name="Gerard Baltus" userId="52b17950-4a81-41e2-aa9a-49971fca673c" providerId="ADAL" clId="{16A75C38-25F9-4395-9076-E8A05D6C970A}" dt="2022-08-25T13:06:33.349" v="821" actId="47"/>
        <pc:sldMkLst>
          <pc:docMk/>
          <pc:sldMk cId="2305119543" sldId="332"/>
        </pc:sldMkLst>
      </pc:sldChg>
      <pc:sldChg chg="del">
        <pc:chgData name="Gerard Baltus" userId="52b17950-4a81-41e2-aa9a-49971fca673c" providerId="ADAL" clId="{16A75C38-25F9-4395-9076-E8A05D6C970A}" dt="2022-08-25T13:06:34.968" v="822" actId="47"/>
        <pc:sldMkLst>
          <pc:docMk/>
          <pc:sldMk cId="2352486426" sldId="333"/>
        </pc:sldMkLst>
      </pc:sldChg>
      <pc:sldChg chg="ord">
        <pc:chgData name="Gerard Baltus" userId="52b17950-4a81-41e2-aa9a-49971fca673c" providerId="ADAL" clId="{16A75C38-25F9-4395-9076-E8A05D6C970A}" dt="2022-08-18T12:04:36.345" v="438"/>
        <pc:sldMkLst>
          <pc:docMk/>
          <pc:sldMk cId="4142936753" sldId="334"/>
        </pc:sldMkLst>
      </pc:sldChg>
      <pc:sldChg chg="del ord">
        <pc:chgData name="Gerard Baltus" userId="52b17950-4a81-41e2-aa9a-49971fca673c" providerId="ADAL" clId="{16A75C38-25F9-4395-9076-E8A05D6C970A}" dt="2022-08-25T12:48:08.757" v="505" actId="47"/>
        <pc:sldMkLst>
          <pc:docMk/>
          <pc:sldMk cId="461037107" sldId="335"/>
        </pc:sldMkLst>
      </pc:sldChg>
      <pc:sldChg chg="del ord">
        <pc:chgData name="Gerard Baltus" userId="52b17950-4a81-41e2-aa9a-49971fca673c" providerId="ADAL" clId="{16A75C38-25F9-4395-9076-E8A05D6C970A}" dt="2022-08-25T12:48:43.631" v="506" actId="47"/>
        <pc:sldMkLst>
          <pc:docMk/>
          <pc:sldMk cId="3672137635" sldId="336"/>
        </pc:sldMkLst>
      </pc:sldChg>
      <pc:sldChg chg="del">
        <pc:chgData name="Gerard Baltus" userId="52b17950-4a81-41e2-aa9a-49971fca673c" providerId="ADAL" clId="{16A75C38-25F9-4395-9076-E8A05D6C970A}" dt="2022-08-18T12:02:28.071" v="428" actId="47"/>
        <pc:sldMkLst>
          <pc:docMk/>
          <pc:sldMk cId="2792920800" sldId="337"/>
        </pc:sldMkLst>
      </pc:sldChg>
      <pc:sldChg chg="ord">
        <pc:chgData name="Gerard Baltus" userId="52b17950-4a81-41e2-aa9a-49971fca673c" providerId="ADAL" clId="{16A75C38-25F9-4395-9076-E8A05D6C970A}" dt="2022-08-18T12:05:13.952" v="440"/>
        <pc:sldMkLst>
          <pc:docMk/>
          <pc:sldMk cId="1145305744" sldId="338"/>
        </pc:sldMkLst>
      </pc:sldChg>
      <pc:sldChg chg="ord">
        <pc:chgData name="Gerard Baltus" userId="52b17950-4a81-41e2-aa9a-49971fca673c" providerId="ADAL" clId="{16A75C38-25F9-4395-9076-E8A05D6C970A}" dt="2022-08-18T12:04:36.345" v="438"/>
        <pc:sldMkLst>
          <pc:docMk/>
          <pc:sldMk cId="402775329" sldId="343"/>
        </pc:sldMkLst>
      </pc:sldChg>
      <pc:sldChg chg="del">
        <pc:chgData name="Gerard Baltus" userId="52b17950-4a81-41e2-aa9a-49971fca673c" providerId="ADAL" clId="{16A75C38-25F9-4395-9076-E8A05D6C970A}" dt="2022-08-18T12:07:04.548" v="449" actId="47"/>
        <pc:sldMkLst>
          <pc:docMk/>
          <pc:sldMk cId="1703509815" sldId="345"/>
        </pc:sldMkLst>
      </pc:sldChg>
      <pc:sldChg chg="del">
        <pc:chgData name="Gerard Baltus" userId="52b17950-4a81-41e2-aa9a-49971fca673c" providerId="ADAL" clId="{16A75C38-25F9-4395-9076-E8A05D6C970A}" dt="2022-08-18T12:07:07.456" v="450" actId="47"/>
        <pc:sldMkLst>
          <pc:docMk/>
          <pc:sldMk cId="1666487077" sldId="346"/>
        </pc:sldMkLst>
      </pc:sldChg>
      <pc:sldChg chg="del">
        <pc:chgData name="Gerard Baltus" userId="52b17950-4a81-41e2-aa9a-49971fca673c" providerId="ADAL" clId="{16A75C38-25F9-4395-9076-E8A05D6C970A}" dt="2022-08-18T12:07:10.331" v="451" actId="47"/>
        <pc:sldMkLst>
          <pc:docMk/>
          <pc:sldMk cId="3508219955" sldId="349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2047239647" sldId="350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631813059" sldId="351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920493440" sldId="352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3632505318" sldId="353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2203628781" sldId="354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1411307726" sldId="355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3097375423" sldId="356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877565941" sldId="357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911762352" sldId="358"/>
        </pc:sldMkLst>
      </pc:sldChg>
      <pc:sldChg chg="del ord">
        <pc:chgData name="Gerard Baltus" userId="52b17950-4a81-41e2-aa9a-49971fca673c" providerId="ADAL" clId="{16A75C38-25F9-4395-9076-E8A05D6C970A}" dt="2022-08-25T13:10:54.979" v="872" actId="2696"/>
        <pc:sldMkLst>
          <pc:docMk/>
          <pc:sldMk cId="1631649724" sldId="359"/>
        </pc:sldMkLst>
      </pc:sldChg>
      <pc:sldChg chg="addSp delSp modSp mod ord">
        <pc:chgData name="Gerard Baltus" userId="52b17950-4a81-41e2-aa9a-49971fca673c" providerId="ADAL" clId="{16A75C38-25F9-4395-9076-E8A05D6C970A}" dt="2022-08-25T13:26:43.225" v="1033" actId="21"/>
        <pc:sldMkLst>
          <pc:docMk/>
          <pc:sldMk cId="877311970" sldId="363"/>
        </pc:sldMkLst>
        <pc:spChg chg="del">
          <ac:chgData name="Gerard Baltus" userId="52b17950-4a81-41e2-aa9a-49971fca673c" providerId="ADAL" clId="{16A75C38-25F9-4395-9076-E8A05D6C970A}" dt="2022-08-25T13:18:05.169" v="886" actId="21"/>
          <ac:spMkLst>
            <pc:docMk/>
            <pc:sldMk cId="877311970" sldId="363"/>
            <ac:spMk id="3" creationId="{00000000-0000-0000-0000-000000000000}"/>
          </ac:spMkLst>
        </pc:spChg>
        <pc:spChg chg="add del mod">
          <ac:chgData name="Gerard Baltus" userId="52b17950-4a81-41e2-aa9a-49971fca673c" providerId="ADAL" clId="{16A75C38-25F9-4395-9076-E8A05D6C970A}" dt="2022-08-25T13:26:43.225" v="1033" actId="21"/>
          <ac:spMkLst>
            <pc:docMk/>
            <pc:sldMk cId="877311970" sldId="363"/>
            <ac:spMk id="4" creationId="{3AD34EF2-3B62-CE99-2456-740097238565}"/>
          </ac:spMkLst>
        </pc:spChg>
      </pc:sldChg>
      <pc:sldChg chg="del ord">
        <pc:chgData name="Gerard Baltus" userId="52b17950-4a81-41e2-aa9a-49971fca673c" providerId="ADAL" clId="{16A75C38-25F9-4395-9076-E8A05D6C970A}" dt="2022-08-25T13:18:12.780" v="887" actId="2696"/>
        <pc:sldMkLst>
          <pc:docMk/>
          <pc:sldMk cId="2996597506" sldId="364"/>
        </pc:sldMkLst>
      </pc:sldChg>
      <pc:sldChg chg="modSp del mod ord">
        <pc:chgData name="Gerard Baltus" userId="52b17950-4a81-41e2-aa9a-49971fca673c" providerId="ADAL" clId="{16A75C38-25F9-4395-9076-E8A05D6C970A}" dt="2022-08-25T13:18:18.837" v="888" actId="2696"/>
        <pc:sldMkLst>
          <pc:docMk/>
          <pc:sldMk cId="948109925" sldId="365"/>
        </pc:sldMkLst>
        <pc:spChg chg="mod">
          <ac:chgData name="Gerard Baltus" userId="52b17950-4a81-41e2-aa9a-49971fca673c" providerId="ADAL" clId="{16A75C38-25F9-4395-9076-E8A05D6C970A}" dt="2022-08-18T12:10:00.724" v="463" actId="20577"/>
          <ac:spMkLst>
            <pc:docMk/>
            <pc:sldMk cId="948109925" sldId="365"/>
            <ac:spMk id="4" creationId="{00000000-0000-0000-0000-000000000000}"/>
          </ac:spMkLst>
        </pc:spChg>
      </pc:sldChg>
      <pc:sldChg chg="ord">
        <pc:chgData name="Gerard Baltus" userId="52b17950-4a81-41e2-aa9a-49971fca673c" providerId="ADAL" clId="{16A75C38-25F9-4395-9076-E8A05D6C970A}" dt="2022-08-18T12:09:20.072" v="459"/>
        <pc:sldMkLst>
          <pc:docMk/>
          <pc:sldMk cId="392377186" sldId="366"/>
        </pc:sldMkLst>
      </pc:sldChg>
      <pc:sldChg chg="del">
        <pc:chgData name="Gerard Baltus" userId="52b17950-4a81-41e2-aa9a-49971fca673c" providerId="ADAL" clId="{16A75C38-25F9-4395-9076-E8A05D6C970A}" dt="2022-08-25T13:19:08.852" v="891"/>
        <pc:sldMkLst>
          <pc:docMk/>
          <pc:sldMk cId="528083932" sldId="367"/>
        </pc:sldMkLst>
      </pc:sldChg>
      <pc:sldChg chg="modSp del mod ord">
        <pc:chgData name="Gerard Baltus" userId="52b17950-4a81-41e2-aa9a-49971fca673c" providerId="ADAL" clId="{16A75C38-25F9-4395-9076-E8A05D6C970A}" dt="2022-08-25T13:18:51.873" v="890" actId="2696"/>
        <pc:sldMkLst>
          <pc:docMk/>
          <pc:sldMk cId="2299342117" sldId="367"/>
        </pc:sldMkLst>
        <pc:spChg chg="mod">
          <ac:chgData name="Gerard Baltus" userId="52b17950-4a81-41e2-aa9a-49971fca673c" providerId="ADAL" clId="{16A75C38-25F9-4395-9076-E8A05D6C970A}" dt="2022-08-25T13:12:51.072" v="873" actId="20577"/>
          <ac:spMkLst>
            <pc:docMk/>
            <pc:sldMk cId="2299342117" sldId="367"/>
            <ac:spMk id="4" creationId="{00000000-0000-0000-0000-000000000000}"/>
          </ac:spMkLst>
        </pc:spChg>
      </pc:sldChg>
      <pc:sldChg chg="delSp modSp mod ord">
        <pc:chgData name="Gerard Baltus" userId="52b17950-4a81-41e2-aa9a-49971fca673c" providerId="ADAL" clId="{16A75C38-25F9-4395-9076-E8A05D6C970A}" dt="2022-08-25T13:24:49.833" v="989" actId="1076"/>
        <pc:sldMkLst>
          <pc:docMk/>
          <pc:sldMk cId="3952010585" sldId="368"/>
        </pc:sldMkLst>
        <pc:spChg chg="del mod">
          <ac:chgData name="Gerard Baltus" userId="52b17950-4a81-41e2-aa9a-49971fca673c" providerId="ADAL" clId="{16A75C38-25F9-4395-9076-E8A05D6C970A}" dt="2022-08-25T13:24:44.637" v="988" actId="21"/>
          <ac:spMkLst>
            <pc:docMk/>
            <pc:sldMk cId="3952010585" sldId="368"/>
            <ac:spMk id="2" creationId="{00000000-0000-0000-0000-000000000000}"/>
          </ac:spMkLst>
        </pc:spChg>
        <pc:spChg chg="mod">
          <ac:chgData name="Gerard Baltus" userId="52b17950-4a81-41e2-aa9a-49971fca673c" providerId="ADAL" clId="{16A75C38-25F9-4395-9076-E8A05D6C970A}" dt="2022-08-25T13:24:49.833" v="989" actId="1076"/>
          <ac:spMkLst>
            <pc:docMk/>
            <pc:sldMk cId="3952010585" sldId="368"/>
            <ac:spMk id="5" creationId="{00000000-0000-0000-0000-000000000000}"/>
          </ac:spMkLst>
        </pc:spChg>
      </pc:sldChg>
      <pc:sldChg chg="ord">
        <pc:chgData name="Gerard Baltus" userId="52b17950-4a81-41e2-aa9a-49971fca673c" providerId="ADAL" clId="{16A75C38-25F9-4395-9076-E8A05D6C970A}" dt="2022-08-18T12:09:20.072" v="459"/>
        <pc:sldMkLst>
          <pc:docMk/>
          <pc:sldMk cId="1698437632" sldId="369"/>
        </pc:sldMkLst>
      </pc:sldChg>
      <pc:sldChg chg="del ord">
        <pc:chgData name="Gerard Baltus" userId="52b17950-4a81-41e2-aa9a-49971fca673c" providerId="ADAL" clId="{16A75C38-25F9-4395-9076-E8A05D6C970A}" dt="2022-08-25T13:18:36.093" v="889" actId="2696"/>
        <pc:sldMkLst>
          <pc:docMk/>
          <pc:sldMk cId="3358705897" sldId="370"/>
        </pc:sldMkLst>
      </pc:sldChg>
      <pc:sldChg chg="modSp mod">
        <pc:chgData name="Gerard Baltus" userId="52b17950-4a81-41e2-aa9a-49971fca673c" providerId="ADAL" clId="{16A75C38-25F9-4395-9076-E8A05D6C970A}" dt="2022-08-18T12:03:03.302" v="433" actId="20577"/>
        <pc:sldMkLst>
          <pc:docMk/>
          <pc:sldMk cId="4131206955" sldId="371"/>
        </pc:sldMkLst>
        <pc:spChg chg="mod">
          <ac:chgData name="Gerard Baltus" userId="52b17950-4a81-41e2-aa9a-49971fca673c" providerId="ADAL" clId="{16A75C38-25F9-4395-9076-E8A05D6C970A}" dt="2022-08-18T12:03:03.302" v="433" actId="20577"/>
          <ac:spMkLst>
            <pc:docMk/>
            <pc:sldMk cId="4131206955" sldId="371"/>
            <ac:spMk id="4" creationId="{00000000-0000-0000-0000-000000000000}"/>
          </ac:spMkLst>
        </pc:spChg>
      </pc:sldChg>
      <pc:sldChg chg="addSp delSp modSp mod">
        <pc:chgData name="Gerard Baltus" userId="52b17950-4a81-41e2-aa9a-49971fca673c" providerId="ADAL" clId="{16A75C38-25F9-4395-9076-E8A05D6C970A}" dt="2022-08-25T12:47:49.894" v="504" actId="20577"/>
        <pc:sldMkLst>
          <pc:docMk/>
          <pc:sldMk cId="2886632036" sldId="373"/>
        </pc:sldMkLst>
        <pc:spChg chg="mod">
          <ac:chgData name="Gerard Baltus" userId="52b17950-4a81-41e2-aa9a-49971fca673c" providerId="ADAL" clId="{16A75C38-25F9-4395-9076-E8A05D6C970A}" dt="2022-08-18T11:58:01.792" v="204" actId="20577"/>
          <ac:spMkLst>
            <pc:docMk/>
            <pc:sldMk cId="2886632036" sldId="373"/>
            <ac:spMk id="3" creationId="{00000000-0000-0000-0000-000000000000}"/>
          </ac:spMkLst>
        </pc:spChg>
        <pc:spChg chg="add del mod">
          <ac:chgData name="Gerard Baltus" userId="52b17950-4a81-41e2-aa9a-49971fca673c" providerId="ADAL" clId="{16A75C38-25F9-4395-9076-E8A05D6C970A}" dt="2022-08-18T11:55:46.796" v="120"/>
          <ac:spMkLst>
            <pc:docMk/>
            <pc:sldMk cId="2886632036" sldId="373"/>
            <ac:spMk id="7" creationId="{8E86C8A9-AA03-7A5A-C741-A17661BC8B31}"/>
          </ac:spMkLst>
        </pc:spChg>
        <pc:spChg chg="add mod">
          <ac:chgData name="Gerard Baltus" userId="52b17950-4a81-41e2-aa9a-49971fca673c" providerId="ADAL" clId="{16A75C38-25F9-4395-9076-E8A05D6C970A}" dt="2022-08-25T12:47:49.894" v="504" actId="20577"/>
          <ac:spMkLst>
            <pc:docMk/>
            <pc:sldMk cId="2886632036" sldId="373"/>
            <ac:spMk id="8" creationId="{85064881-9FD5-8A2C-2C45-5FF3FFA6542E}"/>
          </ac:spMkLst>
        </pc:spChg>
        <pc:picChg chg="mod">
          <ac:chgData name="Gerard Baltus" userId="52b17950-4a81-41e2-aa9a-49971fca673c" providerId="ADAL" clId="{16A75C38-25F9-4395-9076-E8A05D6C970A}" dt="2022-08-18T11:57:52.676" v="203" actId="1076"/>
          <ac:picMkLst>
            <pc:docMk/>
            <pc:sldMk cId="2886632036" sldId="373"/>
            <ac:picMk id="4" creationId="{00000000-0000-0000-0000-000000000000}"/>
          </ac:picMkLst>
        </pc:picChg>
        <pc:picChg chg="add del mod">
          <ac:chgData name="Gerard Baltus" userId="52b17950-4a81-41e2-aa9a-49971fca673c" providerId="ADAL" clId="{16A75C38-25F9-4395-9076-E8A05D6C970A}" dt="2022-08-18T11:55:02.124" v="113" actId="478"/>
          <ac:picMkLst>
            <pc:docMk/>
            <pc:sldMk cId="2886632036" sldId="373"/>
            <ac:picMk id="5" creationId="{45D2D059-1E35-87E1-0A68-F3C174029DD7}"/>
          </ac:picMkLst>
        </pc:picChg>
        <pc:picChg chg="add mod">
          <ac:chgData name="Gerard Baltus" userId="52b17950-4a81-41e2-aa9a-49971fca673c" providerId="ADAL" clId="{16A75C38-25F9-4395-9076-E8A05D6C970A}" dt="2022-08-18T11:55:14.591" v="117" actId="14100"/>
          <ac:picMkLst>
            <pc:docMk/>
            <pc:sldMk cId="2886632036" sldId="373"/>
            <ac:picMk id="6" creationId="{13BC6334-2722-519F-B175-4880D45F9109}"/>
          </ac:picMkLst>
        </pc:picChg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1508429847" sldId="374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3606563589" sldId="375"/>
        </pc:sldMkLst>
      </pc:sldChg>
      <pc:sldChg chg="del">
        <pc:chgData name="Gerard Baltus" userId="52b17950-4a81-41e2-aa9a-49971fca673c" providerId="ADAL" clId="{16A75C38-25F9-4395-9076-E8A05D6C970A}" dt="2022-08-25T13:13:19.853" v="874" actId="47"/>
        <pc:sldMkLst>
          <pc:docMk/>
          <pc:sldMk cId="4091067407" sldId="376"/>
        </pc:sldMkLst>
      </pc:sldChg>
      <pc:sldChg chg="ord">
        <pc:chgData name="Gerard Baltus" userId="52b17950-4a81-41e2-aa9a-49971fca673c" providerId="ADAL" clId="{16A75C38-25F9-4395-9076-E8A05D6C970A}" dt="2022-08-18T12:07:35.049" v="453"/>
        <pc:sldMkLst>
          <pc:docMk/>
          <pc:sldMk cId="2723032561" sldId="384"/>
        </pc:sldMkLst>
      </pc:sldChg>
      <pc:sldChg chg="del ord">
        <pc:chgData name="Gerard Baltus" userId="52b17950-4a81-41e2-aa9a-49971fca673c" providerId="ADAL" clId="{16A75C38-25F9-4395-9076-E8A05D6C970A}" dt="2022-08-25T13:06:10.370" v="813" actId="47"/>
        <pc:sldMkLst>
          <pc:docMk/>
          <pc:sldMk cId="93654347" sldId="385"/>
        </pc:sldMkLst>
      </pc:sldChg>
      <pc:sldChg chg="del ord">
        <pc:chgData name="Gerard Baltus" userId="52b17950-4a81-41e2-aa9a-49971fca673c" providerId="ADAL" clId="{16A75C38-25F9-4395-9076-E8A05D6C970A}" dt="2022-08-25T13:06:14.989" v="814" actId="47"/>
        <pc:sldMkLst>
          <pc:docMk/>
          <pc:sldMk cId="1673226778" sldId="386"/>
        </pc:sldMkLst>
      </pc:sldChg>
      <pc:sldChg chg="del ord">
        <pc:chgData name="Gerard Baltus" userId="52b17950-4a81-41e2-aa9a-49971fca673c" providerId="ADAL" clId="{16A75C38-25F9-4395-9076-E8A05D6C970A}" dt="2022-08-25T13:06:21.604" v="815" actId="47"/>
        <pc:sldMkLst>
          <pc:docMk/>
          <pc:sldMk cId="2596470851" sldId="387"/>
        </pc:sldMkLst>
      </pc:sldChg>
      <pc:sldChg chg="ord">
        <pc:chgData name="Gerard Baltus" userId="52b17950-4a81-41e2-aa9a-49971fca673c" providerId="ADAL" clId="{16A75C38-25F9-4395-9076-E8A05D6C970A}" dt="2022-08-18T12:04:36.345" v="438"/>
        <pc:sldMkLst>
          <pc:docMk/>
          <pc:sldMk cId="3327777874" sldId="391"/>
        </pc:sldMkLst>
      </pc:sldChg>
      <pc:sldChg chg="del ord">
        <pc:chgData name="Gerard Baltus" userId="52b17950-4a81-41e2-aa9a-49971fca673c" providerId="ADAL" clId="{16A75C38-25F9-4395-9076-E8A05D6C970A}" dt="2022-08-25T12:54:18.252" v="508" actId="47"/>
        <pc:sldMkLst>
          <pc:docMk/>
          <pc:sldMk cId="1268947289" sldId="395"/>
        </pc:sldMkLst>
      </pc:sldChg>
      <pc:sldChg chg="del ord">
        <pc:chgData name="Gerard Baltus" userId="52b17950-4a81-41e2-aa9a-49971fca673c" providerId="ADAL" clId="{16A75C38-25F9-4395-9076-E8A05D6C970A}" dt="2022-08-25T12:54:24.114" v="509" actId="47"/>
        <pc:sldMkLst>
          <pc:docMk/>
          <pc:sldMk cId="525938149" sldId="396"/>
        </pc:sldMkLst>
      </pc:sldChg>
      <pc:sldChg chg="delSp modSp del mod ord">
        <pc:chgData name="Gerard Baltus" userId="52b17950-4a81-41e2-aa9a-49971fca673c" providerId="ADAL" clId="{16A75C38-25F9-4395-9076-E8A05D6C970A}" dt="2022-08-25T12:54:28.329" v="510" actId="47"/>
        <pc:sldMkLst>
          <pc:docMk/>
          <pc:sldMk cId="4060025026" sldId="397"/>
        </pc:sldMkLst>
        <pc:picChg chg="del mod">
          <ac:chgData name="Gerard Baltus" userId="52b17950-4a81-41e2-aa9a-49971fca673c" providerId="ADAL" clId="{16A75C38-25F9-4395-9076-E8A05D6C970A}" dt="2022-08-25T12:31:03.616" v="467" actId="478"/>
          <ac:picMkLst>
            <pc:docMk/>
            <pc:sldMk cId="4060025026" sldId="397"/>
            <ac:picMk id="6" creationId="{F76D1E52-BFAF-5CA7-7161-CAAB988AEC69}"/>
          </ac:picMkLst>
        </pc:picChg>
      </pc:sldChg>
      <pc:sldChg chg="del ord">
        <pc:chgData name="Gerard Baltus" userId="52b17950-4a81-41e2-aa9a-49971fca673c" providerId="ADAL" clId="{16A75C38-25F9-4395-9076-E8A05D6C970A}" dt="2022-08-25T12:48:46.758" v="507" actId="47"/>
        <pc:sldMkLst>
          <pc:docMk/>
          <pc:sldMk cId="383101887" sldId="398"/>
        </pc:sldMkLst>
      </pc:sldChg>
      <pc:sldChg chg="new del">
        <pc:chgData name="Gerard Baltus" userId="52b17950-4a81-41e2-aa9a-49971fca673c" providerId="ADAL" clId="{16A75C38-25F9-4395-9076-E8A05D6C970A}" dt="2022-08-25T12:31:09.428" v="468" actId="2696"/>
        <pc:sldMkLst>
          <pc:docMk/>
          <pc:sldMk cId="3413163586" sldId="399"/>
        </pc:sldMkLst>
      </pc:sldChg>
      <pc:sldChg chg="delSp modSp add mod">
        <pc:chgData name="Gerard Baltus" userId="52b17950-4a81-41e2-aa9a-49971fca673c" providerId="ADAL" clId="{16A75C38-25F9-4395-9076-E8A05D6C970A}" dt="2022-08-25T12:57:04.865" v="683" actId="20577"/>
        <pc:sldMkLst>
          <pc:docMk/>
          <pc:sldMk cId="1802085850" sldId="448"/>
        </pc:sldMkLst>
        <pc:spChg chg="mod">
          <ac:chgData name="Gerard Baltus" userId="52b17950-4a81-41e2-aa9a-49971fca673c" providerId="ADAL" clId="{16A75C38-25F9-4395-9076-E8A05D6C970A}" dt="2022-08-25T12:57:04.865" v="683" actId="20577"/>
          <ac:spMkLst>
            <pc:docMk/>
            <pc:sldMk cId="1802085850" sldId="448"/>
            <ac:spMk id="7" creationId="{0DA8AC81-FFAA-2147-8760-705DF97510B0}"/>
          </ac:spMkLst>
        </pc:spChg>
        <pc:picChg chg="del">
          <ac:chgData name="Gerard Baltus" userId="52b17950-4a81-41e2-aa9a-49971fca673c" providerId="ADAL" clId="{16A75C38-25F9-4395-9076-E8A05D6C970A}" dt="2022-08-25T12:32:29.995" v="469"/>
          <ac:picMkLst>
            <pc:docMk/>
            <pc:sldMk cId="1802085850" sldId="448"/>
            <ac:picMk id="2" creationId="{50E92A12-9DD6-1AE3-6DC9-FFC3CA41C9C1}"/>
          </ac:picMkLst>
        </pc:picChg>
      </pc:sldChg>
      <pc:sldChg chg="modSp del mod">
        <pc:chgData name="Gerard Baltus" userId="52b17950-4a81-41e2-aa9a-49971fca673c" providerId="ADAL" clId="{16A75C38-25F9-4395-9076-E8A05D6C970A}" dt="2022-08-25T13:05:53.574" v="812" actId="47"/>
        <pc:sldMkLst>
          <pc:docMk/>
          <pc:sldMk cId="3231246936" sldId="462"/>
        </pc:sldMkLst>
        <pc:spChg chg="mod">
          <ac:chgData name="Gerard Baltus" userId="52b17950-4a81-41e2-aa9a-49971fca673c" providerId="ADAL" clId="{16A75C38-25F9-4395-9076-E8A05D6C970A}" dt="2022-08-25T12:59:25.439" v="712" actId="20577"/>
          <ac:spMkLst>
            <pc:docMk/>
            <pc:sldMk cId="3231246936" sldId="462"/>
            <ac:spMk id="2" creationId="{7C61FFC8-E6E4-124A-AB1E-DFC7B746ACFB}"/>
          </ac:spMkLst>
        </pc:spChg>
        <pc:spChg chg="mod">
          <ac:chgData name="Gerard Baltus" userId="52b17950-4a81-41e2-aa9a-49971fca673c" providerId="ADAL" clId="{16A75C38-25F9-4395-9076-E8A05D6C970A}" dt="2022-08-25T13:03:47.117" v="766" actId="255"/>
          <ac:spMkLst>
            <pc:docMk/>
            <pc:sldMk cId="3231246936" sldId="462"/>
            <ac:spMk id="3" creationId="{B6796D0A-3370-7343-B470-6B0B7014056D}"/>
          </ac:spMkLst>
        </pc:spChg>
      </pc:sldChg>
      <pc:sldChg chg="modSp mod">
        <pc:chgData name="Gerard Baltus" userId="52b17950-4a81-41e2-aa9a-49971fca673c" providerId="ADAL" clId="{16A75C38-25F9-4395-9076-E8A05D6C970A}" dt="2022-08-25T13:05:47.602" v="811" actId="20577"/>
        <pc:sldMkLst>
          <pc:docMk/>
          <pc:sldMk cId="3150622604" sldId="491"/>
        </pc:sldMkLst>
        <pc:spChg chg="mod">
          <ac:chgData name="Gerard Baltus" userId="52b17950-4a81-41e2-aa9a-49971fca673c" providerId="ADAL" clId="{16A75C38-25F9-4395-9076-E8A05D6C970A}" dt="2022-08-25T13:04:54.720" v="791" actId="20577"/>
          <ac:spMkLst>
            <pc:docMk/>
            <pc:sldMk cId="3150622604" sldId="491"/>
            <ac:spMk id="2" creationId="{26BEE2BF-338D-3F4B-ABA9-7BF26FF4ECAC}"/>
          </ac:spMkLst>
        </pc:spChg>
        <pc:spChg chg="mod">
          <ac:chgData name="Gerard Baltus" userId="52b17950-4a81-41e2-aa9a-49971fca673c" providerId="ADAL" clId="{16A75C38-25F9-4395-9076-E8A05D6C970A}" dt="2022-08-25T13:05:47.602" v="811" actId="20577"/>
          <ac:spMkLst>
            <pc:docMk/>
            <pc:sldMk cId="3150622604" sldId="491"/>
            <ac:spMk id="3" creationId="{B06FF6AA-F181-9141-9DCA-9F3E7CD84397}"/>
          </ac:spMkLst>
        </pc:spChg>
      </pc:sldChg>
      <pc:sldChg chg="addSp delSp modSp mod">
        <pc:chgData name="Gerard Baltus" userId="52b17950-4a81-41e2-aa9a-49971fca673c" providerId="ADAL" clId="{16A75C38-25F9-4395-9076-E8A05D6C970A}" dt="2022-08-25T13:10:15.843" v="871" actId="20577"/>
        <pc:sldMkLst>
          <pc:docMk/>
          <pc:sldMk cId="428586104" sldId="492"/>
        </pc:sldMkLst>
        <pc:spChg chg="mod">
          <ac:chgData name="Gerard Baltus" userId="52b17950-4a81-41e2-aa9a-49971fca673c" providerId="ADAL" clId="{16A75C38-25F9-4395-9076-E8A05D6C970A}" dt="2022-08-25T12:55:30.161" v="538" actId="1076"/>
          <ac:spMkLst>
            <pc:docMk/>
            <pc:sldMk cId="428586104" sldId="492"/>
            <ac:spMk id="2" creationId="{00000000-0000-0000-0000-000000000000}"/>
          </ac:spMkLst>
        </pc:spChg>
        <pc:spChg chg="del">
          <ac:chgData name="Gerard Baltus" userId="52b17950-4a81-41e2-aa9a-49971fca673c" providerId="ADAL" clId="{16A75C38-25F9-4395-9076-E8A05D6C970A}" dt="2022-08-25T12:55:25.304" v="537" actId="478"/>
          <ac:spMkLst>
            <pc:docMk/>
            <pc:sldMk cId="428586104" sldId="492"/>
            <ac:spMk id="3" creationId="{00000000-0000-0000-0000-000000000000}"/>
          </ac:spMkLst>
        </pc:spChg>
        <pc:spChg chg="add mod">
          <ac:chgData name="Gerard Baltus" userId="52b17950-4a81-41e2-aa9a-49971fca673c" providerId="ADAL" clId="{16A75C38-25F9-4395-9076-E8A05D6C970A}" dt="2022-08-25T13:10:15.843" v="871" actId="20577"/>
          <ac:spMkLst>
            <pc:docMk/>
            <pc:sldMk cId="428586104" sldId="492"/>
            <ac:spMk id="4" creationId="{975C78E9-E7A5-5F88-E32C-6669A6DC5379}"/>
          </ac:spMkLst>
        </pc:spChg>
      </pc:sldChg>
      <pc:sldChg chg="addSp modSp mod">
        <pc:chgData name="Gerard Baltus" userId="52b17950-4a81-41e2-aa9a-49971fca673c" providerId="ADAL" clId="{16A75C38-25F9-4395-9076-E8A05D6C970A}" dt="2022-08-30T14:10:18.573" v="1173" actId="20577"/>
        <pc:sldMkLst>
          <pc:docMk/>
          <pc:sldMk cId="2481300691" sldId="493"/>
        </pc:sldMkLst>
        <pc:spChg chg="mod">
          <ac:chgData name="Gerard Baltus" userId="52b17950-4a81-41e2-aa9a-49971fca673c" providerId="ADAL" clId="{16A75C38-25F9-4395-9076-E8A05D6C970A}" dt="2022-08-25T13:13:51.688" v="876" actId="14100"/>
          <ac:spMkLst>
            <pc:docMk/>
            <pc:sldMk cId="2481300691" sldId="493"/>
            <ac:spMk id="2" creationId="{00000000-0000-0000-0000-000000000000}"/>
          </ac:spMkLst>
        </pc:spChg>
        <pc:spChg chg="add mod">
          <ac:chgData name="Gerard Baltus" userId="52b17950-4a81-41e2-aa9a-49971fca673c" providerId="ADAL" clId="{16A75C38-25F9-4395-9076-E8A05D6C970A}" dt="2022-08-30T14:10:18.573" v="1173" actId="20577"/>
          <ac:spMkLst>
            <pc:docMk/>
            <pc:sldMk cId="2481300691" sldId="493"/>
            <ac:spMk id="4" creationId="{8CE9F629-9C4A-9900-9EC9-1E0A67100CAD}"/>
          </ac:spMkLst>
        </pc:spChg>
      </pc:sldChg>
      <pc:sldChg chg="modSp mod">
        <pc:chgData name="Gerard Baltus" userId="52b17950-4a81-41e2-aa9a-49971fca673c" providerId="ADAL" clId="{16A75C38-25F9-4395-9076-E8A05D6C970A}" dt="2022-08-25T13:20:37.040" v="979" actId="1076"/>
        <pc:sldMkLst>
          <pc:docMk/>
          <pc:sldMk cId="2251650689" sldId="494"/>
        </pc:sldMkLst>
        <pc:spChg chg="mod">
          <ac:chgData name="Gerard Baltus" userId="52b17950-4a81-41e2-aa9a-49971fca673c" providerId="ADAL" clId="{16A75C38-25F9-4395-9076-E8A05D6C970A}" dt="2022-08-25T13:19:26.039" v="899" actId="20577"/>
          <ac:spMkLst>
            <pc:docMk/>
            <pc:sldMk cId="2251650689" sldId="494"/>
            <ac:spMk id="2" creationId="{26BEE2BF-338D-3F4B-ABA9-7BF26FF4ECAC}"/>
          </ac:spMkLst>
        </pc:spChg>
        <pc:spChg chg="mod">
          <ac:chgData name="Gerard Baltus" userId="52b17950-4a81-41e2-aa9a-49971fca673c" providerId="ADAL" clId="{16A75C38-25F9-4395-9076-E8A05D6C970A}" dt="2022-08-25T13:20:37.040" v="979" actId="1076"/>
          <ac:spMkLst>
            <pc:docMk/>
            <pc:sldMk cId="2251650689" sldId="494"/>
            <ac:spMk id="3" creationId="{B06FF6AA-F181-9141-9DCA-9F3E7CD84397}"/>
          </ac:spMkLst>
        </pc:spChg>
      </pc:sldChg>
      <pc:sldChg chg="addSp modSp mod">
        <pc:chgData name="Gerard Baltus" userId="52b17950-4a81-41e2-aa9a-49971fca673c" providerId="ADAL" clId="{16A75C38-25F9-4395-9076-E8A05D6C970A}" dt="2022-08-25T13:27:59.090" v="1122" actId="1076"/>
        <pc:sldMkLst>
          <pc:docMk/>
          <pc:sldMk cId="924338479" sldId="495"/>
        </pc:sldMkLst>
        <pc:spChg chg="mod">
          <ac:chgData name="Gerard Baltus" userId="52b17950-4a81-41e2-aa9a-49971fca673c" providerId="ADAL" clId="{16A75C38-25F9-4395-9076-E8A05D6C970A}" dt="2022-08-25T13:25:39.858" v="1022" actId="20577"/>
          <ac:spMkLst>
            <pc:docMk/>
            <pc:sldMk cId="924338479" sldId="495"/>
            <ac:spMk id="2" creationId="{00000000-0000-0000-0000-000000000000}"/>
          </ac:spMkLst>
        </pc:spChg>
        <pc:spChg chg="add mod">
          <ac:chgData name="Gerard Baltus" userId="52b17950-4a81-41e2-aa9a-49971fca673c" providerId="ADAL" clId="{16A75C38-25F9-4395-9076-E8A05D6C970A}" dt="2022-08-25T13:27:59.090" v="1122" actId="1076"/>
          <ac:spMkLst>
            <pc:docMk/>
            <pc:sldMk cId="924338479" sldId="495"/>
            <ac:spMk id="3" creationId="{DEBE920B-4945-22F7-7F4C-34F4FEC329EC}"/>
          </ac:spMkLst>
        </pc:spChg>
      </pc:sldChg>
      <pc:sldMasterChg chg="delSldLayout">
        <pc:chgData name="Gerard Baltus" userId="52b17950-4a81-41e2-aa9a-49971fca673c" providerId="ADAL" clId="{16A75C38-25F9-4395-9076-E8A05D6C970A}" dt="2022-08-25T13:06:21.604" v="815" actId="47"/>
        <pc:sldMasterMkLst>
          <pc:docMk/>
          <pc:sldMasterMk cId="1521704910" sldId="2147483648"/>
        </pc:sldMasterMkLst>
        <pc:sldLayoutChg chg="del">
          <pc:chgData name="Gerard Baltus" userId="52b17950-4a81-41e2-aa9a-49971fca673c" providerId="ADAL" clId="{16A75C38-25F9-4395-9076-E8A05D6C970A}" dt="2022-08-25T13:06:21.604" v="815" actId="47"/>
          <pc:sldLayoutMkLst>
            <pc:docMk/>
            <pc:sldMasterMk cId="1521704910" sldId="2147483648"/>
            <pc:sldLayoutMk cId="2011848504" sldId="2147483741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Hulpvragen</a:t>
            </a:r>
            <a:r>
              <a:rPr lang="nl-NL" baseline="0"/>
              <a:t> Expertisecentrum Euthanasie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0"/>
          <c:tx>
            <c:v>Psychiatrie</c:v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Blad1!$D$5:$D$12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Blad1!$F$5:$F$12</c:f>
              <c:numCache>
                <c:formatCode>General</c:formatCode>
                <c:ptCount val="8"/>
                <c:pt idx="0">
                  <c:v>385</c:v>
                </c:pt>
                <c:pt idx="1">
                  <c:v>419</c:v>
                </c:pt>
                <c:pt idx="2">
                  <c:v>503</c:v>
                </c:pt>
                <c:pt idx="3">
                  <c:v>679</c:v>
                </c:pt>
                <c:pt idx="4">
                  <c:v>640</c:v>
                </c:pt>
                <c:pt idx="5">
                  <c:v>822</c:v>
                </c:pt>
                <c:pt idx="6">
                  <c:v>708</c:v>
                </c:pt>
                <c:pt idx="7">
                  <c:v>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43-4DFC-90E4-629B4A99DDBE}"/>
            </c:ext>
          </c:extLst>
        </c:ser>
        <c:ser>
          <c:idx val="0"/>
          <c:order val="1"/>
          <c:tx>
            <c:v>Hulpvragen</c:v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Blad1!$D$5:$D$12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Blad1!$E$5:$E$12</c:f>
              <c:numCache>
                <c:formatCode>General</c:formatCode>
                <c:ptCount val="8"/>
                <c:pt idx="0">
                  <c:v>1035</c:v>
                </c:pt>
                <c:pt idx="1">
                  <c:v>1234</c:v>
                </c:pt>
                <c:pt idx="2">
                  <c:v>1796</c:v>
                </c:pt>
                <c:pt idx="3">
                  <c:v>2487</c:v>
                </c:pt>
                <c:pt idx="4">
                  <c:v>2564</c:v>
                </c:pt>
                <c:pt idx="5">
                  <c:v>3122</c:v>
                </c:pt>
                <c:pt idx="6">
                  <c:v>2901</c:v>
                </c:pt>
                <c:pt idx="7">
                  <c:v>3689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43-4DFC-90E4-629B4A99DD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53394112"/>
        <c:axId val="353396192"/>
      </c:barChart>
      <c:catAx>
        <c:axId val="353394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53396192"/>
        <c:crosses val="autoZero"/>
        <c:auto val="1"/>
        <c:lblAlgn val="ctr"/>
        <c:lblOffset val="100"/>
        <c:noMultiLvlLbl val="0"/>
      </c:catAx>
      <c:valAx>
        <c:axId val="353396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5339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C80D6-3FD8-4829-8FBA-CDD42B1E8BD6}" type="datetimeFigureOut">
              <a:rPr lang="nl-NL" smtClean="0"/>
              <a:t>5-10-2022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9A832-AD0A-40B3-9D9D-2E1DF502A7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8766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(</a:t>
            </a:r>
            <a:r>
              <a:rPr lang="nl-NL" i="1" dirty="0"/>
              <a:t>De volgende vier dia’s vertellen één verhaal en zijn vanwege animatie in vier dia’s opgedeeld)</a:t>
            </a:r>
          </a:p>
          <a:p>
            <a:endParaRPr lang="nl-NL" i="1" dirty="0"/>
          </a:p>
          <a:p>
            <a:r>
              <a:rPr lang="nl-NL" sz="1200" baseline="0" dirty="0"/>
              <a:t>Aantal euthanasiemeldingen bij de </a:t>
            </a:r>
            <a:r>
              <a:rPr lang="nl-NL" sz="1200" baseline="0" dirty="0" err="1"/>
              <a:t>RTE’s</a:t>
            </a:r>
            <a:r>
              <a:rPr lang="nl-NL" sz="1200" baseline="0" dirty="0"/>
              <a:t> in 2017: 6.585 (4,4% van het totaal aantal sterfgevallen) </a:t>
            </a:r>
            <a:br>
              <a:rPr lang="nl-NL" sz="1200" baseline="0" dirty="0"/>
            </a:br>
            <a:r>
              <a:rPr lang="nl-NL" sz="1200" baseline="0" dirty="0"/>
              <a:t>Aantal euthanasiemeldingen bij de </a:t>
            </a:r>
            <a:r>
              <a:rPr lang="nl-NL" sz="1200" baseline="0" dirty="0" err="1"/>
              <a:t>RTE’s</a:t>
            </a:r>
            <a:r>
              <a:rPr lang="nl-NL" sz="1200" baseline="0" dirty="0"/>
              <a:t> in 2018: 6.126 (4% van het totaal aantal sterfgevallen) </a:t>
            </a:r>
            <a:br>
              <a:rPr lang="nl-NL" sz="1200" baseline="0" dirty="0"/>
            </a:br>
            <a:r>
              <a:rPr lang="nl-NL" i="0" dirty="0"/>
              <a:t>Eigenlijk een relatief klein deel. Minder dan je zou denken als je aan de aandacht voor het onderwerp kijkt.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9A832-AD0A-40B3-9D9D-2E1DF502A7B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4275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9A832-AD0A-40B3-9D9D-2E1DF502A7B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760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9A832-AD0A-40B3-9D9D-2E1DF502A7B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517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sv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" y="576000"/>
            <a:ext cx="11214000" cy="630787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58515" y="1136213"/>
            <a:ext cx="5743074" cy="396724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8" name="Graphic 17">
            <a:extLst>
              <a:ext uri="{FF2B5EF4-FFF2-40B4-BE49-F238E27FC236}">
                <a16:creationId xmlns:a16="http://schemas.microsoft.com/office/drawing/2014/main" id="{2CAF64CC-CFC7-EE47-8575-EF88475DD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1404" y="5682753"/>
            <a:ext cx="29210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0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90001" y="1130966"/>
            <a:ext cx="8869992" cy="1768642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5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990000" y="3299306"/>
            <a:ext cx="8869993" cy="755108"/>
          </a:xfrm>
        </p:spPr>
        <p:txBody>
          <a:bodyPr/>
          <a:lstStyle>
            <a:lvl1pPr marL="0" indent="0" algn="l">
              <a:lnSpc>
                <a:spcPts val="2600"/>
              </a:lnSpc>
              <a:buNone/>
              <a:defRPr sz="24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voor ondertitel (naam, functie)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" y="4319140"/>
            <a:ext cx="11214000" cy="2552507"/>
          </a:xfrm>
          <a:prstGeom prst="rect">
            <a:avLst/>
          </a:prstGeom>
        </p:spPr>
      </p:pic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Datum, plaats</a:t>
            </a: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2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" y="2562046"/>
            <a:ext cx="11214000" cy="43096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90001" y="1130966"/>
            <a:ext cx="8869992" cy="913494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5000" b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voor onderwerp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Hoofdstuk</a:t>
            </a: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38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" y="576000"/>
            <a:ext cx="11214000" cy="630787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90001" y="1050956"/>
            <a:ext cx="6668099" cy="4904074"/>
          </a:xfrm>
        </p:spPr>
        <p:txBody>
          <a:bodyPr anchor="t" anchorCtr="0">
            <a:noAutofit/>
          </a:bodyPr>
          <a:lstStyle>
            <a:lvl1pPr algn="l">
              <a:lnSpc>
                <a:spcPts val="4800"/>
              </a:lnSpc>
              <a:defRPr sz="3900" b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hier voor quote of </a:t>
            </a:r>
            <a:r>
              <a:rPr lang="nl-NL" dirty="0" err="1"/>
              <a:t>divider</a:t>
            </a:r>
            <a:r>
              <a:rPr lang="nl-NL" dirty="0"/>
              <a:t> tekst</a:t>
            </a:r>
          </a:p>
        </p:txBody>
      </p:sp>
    </p:spTree>
    <p:extLst>
      <p:ext uri="{BB962C8B-B14F-4D97-AF65-F5344CB8AC3E}">
        <p14:creationId xmlns:p14="http://schemas.microsoft.com/office/powerpoint/2010/main" val="346083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-br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" y="576000"/>
            <a:ext cx="11214000" cy="630787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90001" y="1050956"/>
            <a:ext cx="10165679" cy="4904074"/>
          </a:xfrm>
        </p:spPr>
        <p:txBody>
          <a:bodyPr anchor="t" anchorCtr="0">
            <a:noAutofit/>
          </a:bodyPr>
          <a:lstStyle>
            <a:lvl1pPr algn="l">
              <a:lnSpc>
                <a:spcPts val="4800"/>
              </a:lnSpc>
              <a:defRPr sz="3900" b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hier voor quote of </a:t>
            </a:r>
            <a:r>
              <a:rPr lang="nl-NL" dirty="0" err="1"/>
              <a:t>divider</a:t>
            </a:r>
            <a:r>
              <a:rPr lang="nl-NL" dirty="0"/>
              <a:t> tekst</a:t>
            </a:r>
          </a:p>
        </p:txBody>
      </p:sp>
    </p:spTree>
    <p:extLst>
      <p:ext uri="{BB962C8B-B14F-4D97-AF65-F5344CB8AC3E}">
        <p14:creationId xmlns:p14="http://schemas.microsoft.com/office/powerpoint/2010/main" val="2707439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" y="2562046"/>
            <a:ext cx="11214000" cy="43096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90001" y="543464"/>
            <a:ext cx="8869992" cy="2018582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5000" b="0" baseline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voor tekst over twee regels</a:t>
            </a: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38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F59D1-7F28-4903-A959-7D2677540553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8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14" hasCustomPrompt="1"/>
          </p:nvPr>
        </p:nvSpPr>
        <p:spPr>
          <a:xfrm>
            <a:off x="989013" y="1368425"/>
            <a:ext cx="7789862" cy="4371975"/>
          </a:xfrm>
        </p:spPr>
        <p:txBody>
          <a:bodyPr/>
          <a:lstStyle>
            <a:lvl1pPr marL="360000" indent="-360000">
              <a:buFont typeface="+mj-lt"/>
              <a:buAutoNum type="arabicPeriod"/>
              <a:defRPr sz="2000" b="1"/>
            </a:lvl1pPr>
            <a:lvl2pPr marL="720000" indent="-360000">
              <a:defRPr sz="2000" b="1"/>
            </a:lvl2pPr>
            <a:lvl3pPr marL="1080000" indent="-360000">
              <a:defRPr sz="2000" b="1"/>
            </a:lvl3pPr>
            <a:lvl4pPr indent="-360000">
              <a:defRPr sz="2000" b="1"/>
            </a:lvl4pPr>
            <a:lvl5pPr indent="-360000">
              <a:defRPr sz="2000" b="1"/>
            </a:lvl5pPr>
          </a:lstStyle>
          <a:p>
            <a:pPr lvl="0"/>
            <a:r>
              <a:rPr lang="nl-NL" dirty="0"/>
              <a:t>Klik voor inhoudsopgave-items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19237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-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1356608"/>
            <a:ext cx="5836751" cy="38472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F4EB-8488-43A7-B10D-66C79AFD5CE0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46124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 OPMAKEN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principe wordt de tekst inclusief bullets weergegeven. 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Opsommingstekens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 bullets weg te laten.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00" b="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afbeeldings-pictogram in het midden van het fotovak en voeg de gewenste foto in.</a:t>
            </a: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nl-NL" sz="900" b="1" cap="all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FOTO BIJSNIJDEN</a:t>
            </a: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foto.</a:t>
            </a: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knop </a:t>
            </a:r>
            <a:r>
              <a:rPr lang="nl-NL" sz="900" b="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Foto bijsnijden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Houd de </a:t>
            </a:r>
            <a:r>
              <a:rPr lang="nl-NL" sz="900" b="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Shift-toets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ingedrukt en sleep de foto zodat het juiste deel van de foto wordt getoond. </a:t>
            </a: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00" b="1" kern="1200" cap="all" baseline="0" noProof="1">
              <a:solidFill>
                <a:srgbClr val="515F67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FOTO VERVANGEN</a:t>
            </a: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foto.</a:t>
            </a: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Verwijder de foto door op </a:t>
            </a:r>
            <a:r>
              <a:rPr lang="nl-NL" sz="900" b="0" u="none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Delete</a:t>
            </a:r>
            <a:r>
              <a:rPr lang="nl-NL" sz="900" b="1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b="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 drukken.</a:t>
            </a: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r>
              <a:rPr lang="nl-NL" sz="900" b="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afbeeldings-pictogram en voeg de gewenste foto in.</a:t>
            </a: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nl-NL" sz="900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lnSpc>
                <a:spcPct val="120000"/>
              </a:lnSpc>
              <a:buFont typeface="+mj-lt"/>
              <a:buAutoNum type="arabicPeriod"/>
            </a:pP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7326313" y="1435100"/>
            <a:ext cx="4364037" cy="45513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400" baseline="0"/>
            </a:lvl1pPr>
          </a:lstStyle>
          <a:p>
            <a:r>
              <a:rPr lang="nl-NL" dirty="0"/>
              <a:t>Klik op het </a:t>
            </a:r>
            <a:r>
              <a:rPr lang="nl-NL" dirty="0" err="1"/>
              <a:t>afbeeldings</a:t>
            </a:r>
            <a:r>
              <a:rPr lang="nl-NL" dirty="0"/>
              <a:t>-pictogram in het midden en voeg de gewenste foto in</a:t>
            </a:r>
          </a:p>
        </p:txBody>
      </p:sp>
      <p:sp>
        <p:nvSpPr>
          <p:cNvPr id="13" name="Tijdelijke aanduiding voor tekst 11"/>
          <p:cNvSpPr>
            <a:spLocks noGrp="1"/>
          </p:cNvSpPr>
          <p:nvPr>
            <p:ph type="body" sz="quarter" idx="15" hasCustomPrompt="1"/>
          </p:nvPr>
        </p:nvSpPr>
        <p:spPr>
          <a:xfrm>
            <a:off x="1493838" y="2555875"/>
            <a:ext cx="5332412" cy="31670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‘Opsommingstekens’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21078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-br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1356608"/>
            <a:ext cx="7794885" cy="384721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06A84-D14B-4CEE-B2D7-6A3FD7252905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106683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 OPMAKEN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principe wordt de tekst inclusief bullets weergegeven. 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Opsommingstekens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 bullets weg te laten.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2" name="Tijdelijke aanduiding voor tekst 11"/>
          <p:cNvSpPr>
            <a:spLocks noGrp="1"/>
          </p:cNvSpPr>
          <p:nvPr>
            <p:ph type="body" sz="quarter" idx="15" hasCustomPrompt="1"/>
          </p:nvPr>
        </p:nvSpPr>
        <p:spPr>
          <a:xfrm>
            <a:off x="1493837" y="2201693"/>
            <a:ext cx="7285037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‘Opsommingstekens’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120792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-2koloms-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1356608"/>
            <a:ext cx="4878647" cy="384721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358D8-3F22-43B3-88C0-9CF474E0BCE4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106683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 OPMAKEN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principe wordt de tekst inclusief bullets weergegeven. 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Opsommingstekens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 bullets weg te laten.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cxnSp>
        <p:nvCxnSpPr>
          <p:cNvPr id="16" name="Rechte verbindingslijn 15"/>
          <p:cNvCxnSpPr/>
          <p:nvPr userDrawn="1"/>
        </p:nvCxnSpPr>
        <p:spPr>
          <a:xfrm>
            <a:off x="736062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1"/>
          <p:cNvSpPr>
            <a:spLocks noGrp="1"/>
          </p:cNvSpPr>
          <p:nvPr>
            <p:ph type="body" sz="quarter" idx="15" hasCustomPrompt="1"/>
          </p:nvPr>
        </p:nvSpPr>
        <p:spPr>
          <a:xfrm>
            <a:off x="1493837" y="2201693"/>
            <a:ext cx="4374161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‘Opsommingstekens’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879040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-2koloms-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1356608"/>
            <a:ext cx="4878647" cy="384721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279C-4190-488F-994B-A3CA6F93BA23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106683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 OPMAKEN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principe wordt de tekst inclusief bullets weergegeven. 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Opsommingstekens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 bullets weg te laten.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cxnSp>
        <p:nvCxnSpPr>
          <p:cNvPr id="16" name="Rechte verbindingslijn 15"/>
          <p:cNvCxnSpPr/>
          <p:nvPr userDrawn="1"/>
        </p:nvCxnSpPr>
        <p:spPr>
          <a:xfrm>
            <a:off x="736062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 userDrawn="1"/>
        </p:nvCxnSpPr>
        <p:spPr>
          <a:xfrm>
            <a:off x="6572656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6826061" y="1357200"/>
            <a:ext cx="4878000" cy="3852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nl-NL" dirty="0"/>
              <a:t>Klik voor titel</a:t>
            </a:r>
          </a:p>
        </p:txBody>
      </p:sp>
      <p:sp>
        <p:nvSpPr>
          <p:cNvPr id="15" name="Tijdelijke aanduiding voor tekst 11"/>
          <p:cNvSpPr>
            <a:spLocks noGrp="1"/>
          </p:cNvSpPr>
          <p:nvPr>
            <p:ph type="body" sz="quarter" idx="15" hasCustomPrompt="1"/>
          </p:nvPr>
        </p:nvSpPr>
        <p:spPr>
          <a:xfrm>
            <a:off x="1493837" y="2201693"/>
            <a:ext cx="4374161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‘Opsommingstekens’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9" name="Tijdelijke aanduiding voor tekst 11"/>
          <p:cNvSpPr>
            <a:spLocks noGrp="1"/>
          </p:cNvSpPr>
          <p:nvPr>
            <p:ph type="body" sz="quarter" idx="17" hasCustomPrompt="1"/>
          </p:nvPr>
        </p:nvSpPr>
        <p:spPr>
          <a:xfrm>
            <a:off x="7341225" y="2203200"/>
            <a:ext cx="4374161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‘Opsommingstekens’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241160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-3koloms-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2" y="1356608"/>
            <a:ext cx="2587996" cy="384721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C7364-4847-469D-902E-F57C9BDFF9F2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106683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 OPMAKEN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principe wordt de tekst inclusief bullets weergegeven. 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Opsommingstekens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 bullets weg te laten.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cxnSp>
        <p:nvCxnSpPr>
          <p:cNvPr id="16" name="Rechte verbindingslijn 15"/>
          <p:cNvCxnSpPr/>
          <p:nvPr userDrawn="1"/>
        </p:nvCxnSpPr>
        <p:spPr>
          <a:xfrm>
            <a:off x="736062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93838" y="2201693"/>
            <a:ext cx="2429578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</a:t>
            </a:r>
            <a:r>
              <a:rPr lang="nl-NL" dirty="0" err="1"/>
              <a:t>voe-gen</a:t>
            </a:r>
            <a:r>
              <a:rPr lang="nl-NL" dirty="0"/>
              <a:t>. Klik op de knop ‘Opsom-</a:t>
            </a:r>
            <a:r>
              <a:rPr lang="nl-NL" dirty="0" err="1"/>
              <a:t>mingstekens</a:t>
            </a:r>
            <a:r>
              <a:rPr lang="nl-NL" dirty="0"/>
              <a:t>’ om te kiezen voor tekst zonder </a:t>
            </a:r>
            <a:r>
              <a:rPr lang="nl-NL" dirty="0" err="1"/>
              <a:t>bullets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2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4186341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-3koloms-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2" y="1356608"/>
            <a:ext cx="2587996" cy="384721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C358-AA5C-4ECD-9978-D3D291143F0A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106683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 OPMAKEN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principe wordt de tekst inclusief bullets weergegeven. 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Opsommingstekens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 bullets weg te laten.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cxnSp>
        <p:nvCxnSpPr>
          <p:cNvPr id="16" name="Rechte verbindingslijn 15"/>
          <p:cNvCxnSpPr/>
          <p:nvPr userDrawn="1"/>
        </p:nvCxnSpPr>
        <p:spPr>
          <a:xfrm>
            <a:off x="736062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 userDrawn="1"/>
        </p:nvCxnSpPr>
        <p:spPr>
          <a:xfrm>
            <a:off x="4131394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4384800" y="1357200"/>
            <a:ext cx="3402207" cy="3852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nl-NL" dirty="0"/>
              <a:t>Klik voor titel</a:t>
            </a:r>
          </a:p>
        </p:txBody>
      </p:sp>
      <p:sp>
        <p:nvSpPr>
          <p:cNvPr id="14" name="Tijdelijke aanduiding voor tekst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93838" y="2201693"/>
            <a:ext cx="2429578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</a:t>
            </a:r>
            <a:r>
              <a:rPr lang="nl-NL" dirty="0" err="1"/>
              <a:t>voe-gen</a:t>
            </a:r>
            <a:r>
              <a:rPr lang="nl-NL" dirty="0"/>
              <a:t>. Klik op de knop ‘Opsom-</a:t>
            </a:r>
            <a:r>
              <a:rPr lang="nl-NL" dirty="0" err="1"/>
              <a:t>mingstekens</a:t>
            </a:r>
            <a:r>
              <a:rPr lang="nl-NL" dirty="0"/>
              <a:t>’ om te kiezen voor tekst zonder </a:t>
            </a:r>
            <a:r>
              <a:rPr lang="nl-NL" dirty="0" err="1"/>
              <a:t>bullets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5" name="Tijdelijke aanduiding voor tekst 11"/>
          <p:cNvSpPr>
            <a:spLocks noGrp="1"/>
          </p:cNvSpPr>
          <p:nvPr>
            <p:ph type="body" sz="quarter" idx="19" hasCustomPrompt="1"/>
          </p:nvPr>
        </p:nvSpPr>
        <p:spPr>
          <a:xfrm>
            <a:off x="4895047" y="2203200"/>
            <a:ext cx="2884916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‘Opsom-</a:t>
            </a:r>
            <a:r>
              <a:rPr lang="nl-NL" dirty="0" err="1"/>
              <a:t>mingstekens</a:t>
            </a:r>
            <a:r>
              <a:rPr lang="nl-NL" dirty="0"/>
              <a:t>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1909562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-3koloms-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2" y="1356608"/>
            <a:ext cx="2587996" cy="384721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0CC6-1F95-4CD8-AE75-6B313B40680D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106683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 OPMAKEN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principe wordt de tekst inclusief bullets weergegeven. 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Opsommingstekens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 bullets weg te laten.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cxnSp>
        <p:nvCxnSpPr>
          <p:cNvPr id="16" name="Rechte verbindingslijn 15"/>
          <p:cNvCxnSpPr/>
          <p:nvPr userDrawn="1"/>
        </p:nvCxnSpPr>
        <p:spPr>
          <a:xfrm>
            <a:off x="736062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 userDrawn="1"/>
        </p:nvCxnSpPr>
        <p:spPr>
          <a:xfrm>
            <a:off x="4131394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 userDrawn="1"/>
        </p:nvCxnSpPr>
        <p:spPr>
          <a:xfrm>
            <a:off x="8037089" y="1425600"/>
            <a:ext cx="0" cy="4283664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jdelijke aanduiding voor tekst 21"/>
          <p:cNvSpPr>
            <a:spLocks noGrp="1"/>
          </p:cNvSpPr>
          <p:nvPr>
            <p:ph type="body" sz="quarter" idx="16" hasCustomPrompt="1"/>
          </p:nvPr>
        </p:nvSpPr>
        <p:spPr>
          <a:xfrm>
            <a:off x="4384800" y="1357200"/>
            <a:ext cx="3402207" cy="3852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nl-NL" dirty="0"/>
              <a:t>Klik voor titel</a:t>
            </a:r>
          </a:p>
        </p:txBody>
      </p:sp>
      <p:sp>
        <p:nvSpPr>
          <p:cNvPr id="24" name="Tijdelijke aanduiding voor tekst 21"/>
          <p:cNvSpPr>
            <a:spLocks noGrp="1"/>
          </p:cNvSpPr>
          <p:nvPr>
            <p:ph type="body" sz="quarter" idx="17" hasCustomPrompt="1"/>
          </p:nvPr>
        </p:nvSpPr>
        <p:spPr>
          <a:xfrm>
            <a:off x="8287200" y="1357200"/>
            <a:ext cx="3402207" cy="3852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 b="1"/>
            </a:lvl1pPr>
          </a:lstStyle>
          <a:p>
            <a:pPr lvl="0"/>
            <a:r>
              <a:rPr lang="nl-NL" dirty="0"/>
              <a:t>Klik voor titel</a:t>
            </a:r>
          </a:p>
        </p:txBody>
      </p:sp>
      <p:sp>
        <p:nvSpPr>
          <p:cNvPr id="20" name="Tijdelijke aanduiding voor tekst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93838" y="2201693"/>
            <a:ext cx="2429578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</a:t>
            </a:r>
            <a:r>
              <a:rPr lang="nl-NL" dirty="0" err="1"/>
              <a:t>voe-gen</a:t>
            </a:r>
            <a:r>
              <a:rPr lang="nl-NL" dirty="0"/>
              <a:t>. Klik op de knop ‘Opsom-</a:t>
            </a:r>
            <a:r>
              <a:rPr lang="nl-NL" dirty="0" err="1"/>
              <a:t>mingstekens</a:t>
            </a:r>
            <a:r>
              <a:rPr lang="nl-NL" dirty="0"/>
              <a:t>’ om te kiezen voor tekst zonder </a:t>
            </a:r>
            <a:r>
              <a:rPr lang="nl-NL" dirty="0" err="1"/>
              <a:t>bullets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22" name="Tijdelijke aanduiding voor tekst 11"/>
          <p:cNvSpPr>
            <a:spLocks noGrp="1"/>
          </p:cNvSpPr>
          <p:nvPr>
            <p:ph type="body" sz="quarter" idx="19" hasCustomPrompt="1"/>
          </p:nvPr>
        </p:nvSpPr>
        <p:spPr>
          <a:xfrm>
            <a:off x="4895047" y="2203200"/>
            <a:ext cx="2884916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‘Opsom-</a:t>
            </a:r>
            <a:r>
              <a:rPr lang="nl-NL" dirty="0" err="1"/>
              <a:t>mingstekens</a:t>
            </a:r>
            <a:r>
              <a:rPr lang="nl-NL" dirty="0"/>
              <a:t>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26" name="Tijdelijke aanduiding voor tekst 11"/>
          <p:cNvSpPr>
            <a:spLocks noGrp="1"/>
          </p:cNvSpPr>
          <p:nvPr>
            <p:ph type="body" sz="quarter" idx="20" hasCustomPrompt="1"/>
          </p:nvPr>
        </p:nvSpPr>
        <p:spPr>
          <a:xfrm>
            <a:off x="8800741" y="2203200"/>
            <a:ext cx="2884916" cy="3521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met </a:t>
            </a:r>
            <a:r>
              <a:rPr lang="nl-NL" dirty="0" err="1"/>
              <a:t>bullet</a:t>
            </a:r>
            <a:r>
              <a:rPr lang="nl-NL" dirty="0"/>
              <a:t> toe te voegen. Klik op de knop ‘Opsom-</a:t>
            </a:r>
            <a:r>
              <a:rPr lang="nl-NL" dirty="0" err="1"/>
              <a:t>mingstekens</a:t>
            </a:r>
            <a:r>
              <a:rPr lang="nl-NL" dirty="0"/>
              <a:t>’ om te kiezen voor tekst zonder </a:t>
            </a:r>
            <a:r>
              <a:rPr lang="nl-NL" dirty="0" err="1"/>
              <a:t>bullets</a:t>
            </a:r>
            <a:r>
              <a:rPr lang="nl-NL" dirty="0"/>
              <a:t> (Opsommingstekens &gt; Geen).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1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403973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onderwer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16015-1C8C-4C1B-9F92-5E68EE727014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7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73924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2C31-7257-47A9-B308-49CFE6D3F83E}" type="datetime1">
              <a:rPr lang="nl-NL" smtClean="0"/>
              <a:t>5-10-2022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5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20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-Vriend-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5099277"/>
            <a:ext cx="7794885" cy="492443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‘Klik voor quote (2 regels)’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CD2E-7149-4394-801C-7AD7B6B1280C}" type="datetime1">
              <a:rPr lang="nl-NL" smtClean="0"/>
              <a:t>5-10-2022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715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-Vriend-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8705-299E-4980-A2BB-E9E93168AE2C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5099277"/>
            <a:ext cx="7794885" cy="492443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‘Klik voor quote (2 regels)’</a:t>
            </a:r>
          </a:p>
        </p:txBody>
      </p:sp>
    </p:spTree>
    <p:extLst>
      <p:ext uri="{BB962C8B-B14F-4D97-AF65-F5344CB8AC3E}">
        <p14:creationId xmlns:p14="http://schemas.microsoft.com/office/powerpoint/2010/main" val="155252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-Ar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2C0-A347-4367-90D8-F13EA6FD7D20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5099277"/>
            <a:ext cx="7794885" cy="492443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‘Klik voor quote (2 regels)’</a:t>
            </a:r>
          </a:p>
        </p:txBody>
      </p:sp>
    </p:spTree>
    <p:extLst>
      <p:ext uri="{BB962C8B-B14F-4D97-AF65-F5344CB8AC3E}">
        <p14:creationId xmlns:p14="http://schemas.microsoft.com/office/powerpoint/2010/main" val="1350601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-Patient-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5" cy="6857997"/>
          </a:xfrm>
          <a:prstGeom prst="rect">
            <a:avLst/>
          </a:prstGeom>
        </p:spPr>
      </p:pic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946F3-3D4E-41C2-A20E-8F6090252CF6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5099277"/>
            <a:ext cx="7794885" cy="492443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‘Klik voor quote (2 regels)’</a:t>
            </a:r>
          </a:p>
        </p:txBody>
      </p:sp>
    </p:spTree>
    <p:extLst>
      <p:ext uri="{BB962C8B-B14F-4D97-AF65-F5344CB8AC3E}">
        <p14:creationId xmlns:p14="http://schemas.microsoft.com/office/powerpoint/2010/main" val="18453164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-Patient-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CE86-F95B-4C37-BF2E-7C07FF9855F2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5099277"/>
            <a:ext cx="7794885" cy="492443"/>
          </a:xfrm>
        </p:spPr>
        <p:txBody>
          <a:bodyPr/>
          <a:lstStyle>
            <a:lvl1pPr>
              <a:lnSpc>
                <a:spcPct val="100000"/>
              </a:lnSpc>
              <a:defRPr sz="32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‘Klik voor quote (2 regels)’</a:t>
            </a:r>
          </a:p>
        </p:txBody>
      </p:sp>
    </p:spTree>
    <p:extLst>
      <p:ext uri="{BB962C8B-B14F-4D97-AF65-F5344CB8AC3E}">
        <p14:creationId xmlns:p14="http://schemas.microsoft.com/office/powerpoint/2010/main" val="2214301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0000" y="1143000"/>
            <a:ext cx="10219360" cy="484346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Voeg een afbeelding of grafiek toe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9C63-A0E2-4BF2-8885-358665E43E63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322742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NIEUWE GRAFIEK INVOEGEN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grafiekpictogram in het midden van het vak.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onderdeel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Sjablonen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de grafiekstijl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MijnGrafiek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grafiek is nu op de juiste wijze opgemaakt, zwarte tekst, lijnen etc..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Nadat je de juiste grafiekstijl hebt gekozen kun je kiezen voor een ander grafiektype. De grafiekstijl blijft behouden.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grafiek.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Ander grafiektype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het gewenste grafiektype.</a:t>
            </a:r>
          </a:p>
        </p:txBody>
      </p:sp>
      <p:sp>
        <p:nvSpPr>
          <p:cNvPr id="11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4769767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0000" y="1143000"/>
            <a:ext cx="10219360" cy="484346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Voeg een afbeelding of grafiek toe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9C63-A0E2-4BF2-8885-358665E43E63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322742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NIEUWE GRAFIEK INVOEGEN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grafiekpictogram in het midden van het vak.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onderdeel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Sjablonen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de grafiekstijl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MijnGrafiek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grafiek is nu op de juiste wijze opgemaakt, zwarte tekst, lijnen etc..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Nadat je de juiste grafiekstijl hebt gekozen kun je kiezen voor een ander grafiektype. De grafiekstijl blijft behouden.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grafiek.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Ander grafiektype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het gewenste grafiektype.</a:t>
            </a:r>
          </a:p>
        </p:txBody>
      </p:sp>
      <p:sp>
        <p:nvSpPr>
          <p:cNvPr id="11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750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+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0000" y="2274570"/>
            <a:ext cx="10219360" cy="371189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Voeg een afbeelding of grafiek toe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8F75-E256-48F2-B797-2ABBE2CA3F08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1356608"/>
            <a:ext cx="10220009" cy="38472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322742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NIEUWE GRAFIEK INVOEGEN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grafiekpictogram in het midden van het vak.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onderdeel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Sjablonen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de grafiekstijl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MijnGrafiek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grafiek is nu op de juiste wijze opgemaakt, zwarte tekst, lijnen etc..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Nadat je de juiste grafiekstijl hebt gekozen kun je kiezen voor een ander grafiektype. De grafiekstijl blijft behouden.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grafiek.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Ander grafiektype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het gewenste grafiektype.</a:t>
            </a:r>
          </a:p>
        </p:txBody>
      </p:sp>
      <p:sp>
        <p:nvSpPr>
          <p:cNvPr id="12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318018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(2x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0000" y="1131570"/>
            <a:ext cx="4862160" cy="485489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Voeg een afbeelding of grafiek toe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BFC12-C542-48F7-9B0F-25AADDF9B3A2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5" name="Tijdelijke aanduiding voor inhoud 14"/>
          <p:cNvSpPr>
            <a:spLocks noGrp="1"/>
          </p:cNvSpPr>
          <p:nvPr>
            <p:ph sz="quarter" idx="14" hasCustomPrompt="1"/>
          </p:nvPr>
        </p:nvSpPr>
        <p:spPr>
          <a:xfrm>
            <a:off x="6365874" y="1130399"/>
            <a:ext cx="4863600" cy="4856400"/>
          </a:xfrm>
        </p:spPr>
        <p:txBody>
          <a:bodyPr/>
          <a:lstStyle/>
          <a:p>
            <a:pPr lvl="0"/>
            <a:r>
              <a:rPr lang="nl-NL" dirty="0"/>
              <a:t>Voeg een afbeelding of grafiek toe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322742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NIEUWE GRAFIEK INVOEGEN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grafiekpictogram in het midden van het vak.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onderdeel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Sjablonen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de grafiekstijl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MijnGrafiek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grafiek is nu op de juiste wijze opgemaakt, zwarte tekst, lijnen etc..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Nadat je de juiste grafiekstijl hebt gekozen kun je kiezen voor een ander grafiektype. De grafiekstijl blijft behouden.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grafiek.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Ander grafiektype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het gewenste grafiektype.</a:t>
            </a:r>
          </a:p>
        </p:txBody>
      </p:sp>
      <p:sp>
        <p:nvSpPr>
          <p:cNvPr id="11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37005309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+ toelicht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0000" y="1131570"/>
            <a:ext cx="4862160" cy="485489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Voeg een afbeelding of grafiek toe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D0963-57BF-4C28-8900-48CB97BBA845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2" name="Tijdelijke aanduiding vo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775" y="2582863"/>
            <a:ext cx="4373563" cy="949180"/>
          </a:xfrm>
          <a:solidFill>
            <a:schemeClr val="accent5"/>
          </a:solidFill>
        </p:spPr>
        <p:txBody>
          <a:bodyPr lIns="288000" tIns="216000" rIns="252000" bIns="216000">
            <a:spAutoFit/>
          </a:bodyPr>
          <a:lstStyle>
            <a:lvl1pPr marL="0" indent="0">
              <a:lnSpc>
                <a:spcPts val="2000"/>
              </a:lnSpc>
              <a:buNone/>
              <a:defRPr sz="1400" b="1" baseline="0"/>
            </a:lvl1pPr>
          </a:lstStyle>
          <a:p>
            <a:pPr lvl="0"/>
            <a:r>
              <a:rPr lang="nl-NL" dirty="0"/>
              <a:t>Vul hier eventueel de extra toelichting in (behorende bij de afbeelding / grafiek)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322742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NIEUWE GRAFIEK INVOEGEN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grafiekpictogram in het midden van het vak.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onderdeel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Sjablonen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de grafiekstijl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MijnGrafiek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grafiek is nu op de juiste wijze opgemaakt, zwarte tekst, lijnen etc..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Nadat je de juiste grafiekstijl hebt gekozen kun je kiezen voor een ander grafiektype. De grafiekstijl blijft behouden.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grafiek.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Ander grafiektype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het gewenste grafiektype.</a:t>
            </a:r>
          </a:p>
        </p:txBody>
      </p:sp>
      <p:sp>
        <p:nvSpPr>
          <p:cNvPr id="13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32679319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, titel + toelicht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0000" y="2274570"/>
            <a:ext cx="4862160" cy="371189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Voeg een afbeelding of grafiek toe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BD78-B09E-4DB4-A272-1D604DAD2B50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12" name="Tijdelijke aanduiding vo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775" y="2582863"/>
            <a:ext cx="4373563" cy="949180"/>
          </a:xfrm>
          <a:solidFill>
            <a:schemeClr val="accent5"/>
          </a:solidFill>
        </p:spPr>
        <p:txBody>
          <a:bodyPr lIns="288000" tIns="216000" rIns="252000" bIns="216000">
            <a:spAutoFit/>
          </a:bodyPr>
          <a:lstStyle>
            <a:lvl1pPr marL="0" indent="0">
              <a:lnSpc>
                <a:spcPts val="2000"/>
              </a:lnSpc>
              <a:buNone/>
              <a:defRPr sz="1400" b="1" baseline="0"/>
            </a:lvl1pPr>
          </a:lstStyle>
          <a:p>
            <a:pPr lvl="0"/>
            <a:r>
              <a:rPr lang="nl-NL" dirty="0"/>
              <a:t>Vul hier eventueel de extra toelichting in (behorende bij de afbeelding / grafiek)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989351" y="1356608"/>
            <a:ext cx="5836751" cy="38472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322742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NIEUWE GRAFIEK INVOEGEN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grafiekpictogram in het midden van het vak.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het onderdeel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Sjablonen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de grafiekstijl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MijnGrafiek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OK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grafiek is nu op de juiste wijze opgemaakt, zwarte tekst, lijnen etc..</a:t>
            </a:r>
          </a:p>
          <a:p>
            <a:pPr marL="0" indent="0">
              <a:lnSpc>
                <a:spcPct val="120000"/>
              </a:lnSpc>
              <a:buFont typeface="+mj-lt"/>
              <a:buNone/>
            </a:pPr>
            <a:endParaRPr lang="nl-NL" sz="900" baseline="0" noProof="1">
              <a:solidFill>
                <a:srgbClr val="515F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Font typeface="+mj-lt"/>
              <a:buNone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Nadat je de juiste grafiekstijl hebt gekozen kun je kiezen voor een ander grafiektype. De grafiekstijl blijft behouden.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grafiek.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 op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Ander grafiektype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lnSpc>
                <a:spcPct val="120000"/>
              </a:lnSpc>
              <a:buFont typeface="+mj-lt"/>
              <a:buAutoNum type="arabicPeriod" startAt="5"/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het gewenste grafiektype.</a:t>
            </a:r>
          </a:p>
        </p:txBody>
      </p:sp>
      <p:sp>
        <p:nvSpPr>
          <p:cNvPr id="13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23875" y="183296"/>
            <a:ext cx="8255000" cy="432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30763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C745-15AE-4700-BD5A-1CA68A935706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2" name="Tekstvak 1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</p:spTree>
    <p:extLst>
      <p:ext uri="{BB962C8B-B14F-4D97-AF65-F5344CB8AC3E}">
        <p14:creationId xmlns:p14="http://schemas.microsoft.com/office/powerpoint/2010/main" val="4256101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Aanm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BC3E-C43A-4DE3-A8FF-7B15447814A9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  <p:sp>
        <p:nvSpPr>
          <p:cNvPr id="49" name="Tekstvak 48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10782546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Vooronderzo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2EB1-97F7-4B13-861E-551A502E436B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biLevel thresh="25000"/>
          </a:blip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  <p:sp>
        <p:nvSpPr>
          <p:cNvPr id="49" name="Tekstvak 48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1601329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Onderzo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A0E-1EC8-4350-BB08-E954979CAFE3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biLevel thresh="50000"/>
          </a:blip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  <p:sp>
        <p:nvSpPr>
          <p:cNvPr id="49" name="Tekstvak 48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1599261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Consu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EAA63-AF37-4CBB-B524-65D4B1DBDBB5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biLevel thresh="50000"/>
          </a:blip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Onafhankelijke</a:t>
            </a:r>
            <a:r>
              <a:rPr lang="nl-NL" sz="1500" baseline="0" dirty="0">
                <a:solidFill>
                  <a:schemeClr val="bg2"/>
                </a:solidFill>
              </a:rPr>
              <a:t> consulent</a:t>
            </a:r>
            <a:endParaRPr lang="nl-NL" sz="1500" dirty="0">
              <a:solidFill>
                <a:schemeClr val="bg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  <p:sp>
        <p:nvSpPr>
          <p:cNvPr id="49" name="Tekstvak 48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32130365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Overle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C9AB-6B89-41AF-8F6D-301BCCC24ECF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biLevel thresh="50000"/>
          </a:blip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Multidisciplinair overleg</a:t>
            </a:r>
          </a:p>
        </p:txBody>
      </p:sp>
      <p:sp>
        <p:nvSpPr>
          <p:cNvPr id="50" name="Tekstvak 49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16139605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Uitvoer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0346-3622-4025-8C92-B3D9AF526556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biLevel thresh="50000"/>
          </a:blip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  <p:sp>
        <p:nvSpPr>
          <p:cNvPr id="49" name="Tekstvak 48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3978639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Toet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6AB9B-983F-4464-85C1-3EA0AEFFFC22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biLevel thresh="50000"/>
          </a:blip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  <p:sp>
        <p:nvSpPr>
          <p:cNvPr id="49" name="Tekstvak 48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12985756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-Evaluat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2838090" y="2348968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2838089" y="4753501"/>
            <a:ext cx="6676845" cy="208800"/>
          </a:xfrm>
          <a:prstGeom prst="rect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8D0E3-3686-43B6-B237-B345885965E0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&lt;Klik op de knop Koptekst en voettekst om hier de gewenste tekst te typen&gt;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Graphic 3">
            <a:extLst>
              <a:ext uri="{FF2B5EF4-FFF2-40B4-BE49-F238E27FC236}">
                <a16:creationId xmlns:a16="http://schemas.microsoft.com/office/drawing/2014/main" id="{62C73B3F-C6EF-C642-B47B-32500E40A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385" y="193076"/>
            <a:ext cx="1422400" cy="469900"/>
          </a:xfrm>
          <a:prstGeom prst="rect">
            <a:avLst/>
          </a:prstGeom>
        </p:spPr>
      </p:pic>
      <p:sp>
        <p:nvSpPr>
          <p:cNvPr id="3" name="Ovaal 2"/>
          <p:cNvSpPr/>
          <p:nvPr userDrawn="1"/>
        </p:nvSpPr>
        <p:spPr>
          <a:xfrm>
            <a:off x="1164566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/>
          <p:cNvSpPr/>
          <p:nvPr userDrawn="1"/>
        </p:nvSpPr>
        <p:spPr>
          <a:xfrm>
            <a:off x="3554083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 userDrawn="1"/>
        </p:nvSpPr>
        <p:spPr>
          <a:xfrm>
            <a:off x="5943600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 userDrawn="1"/>
        </p:nvSpPr>
        <p:spPr>
          <a:xfrm>
            <a:off x="8333117" y="1509376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rije vorm 17"/>
          <p:cNvSpPr/>
          <p:nvPr userDrawn="1"/>
        </p:nvSpPr>
        <p:spPr>
          <a:xfrm>
            <a:off x="9635707" y="2357594"/>
            <a:ext cx="1414731" cy="2602595"/>
          </a:xfrm>
          <a:custGeom>
            <a:avLst/>
            <a:gdLst>
              <a:gd name="connsiteX0" fmla="*/ 0 w 1414731"/>
              <a:gd name="connsiteY0" fmla="*/ 0 h 2602595"/>
              <a:gd name="connsiteX1" fmla="*/ 1134249 w 1414731"/>
              <a:gd name="connsiteY1" fmla="*/ 0 h 2602595"/>
              <a:gd name="connsiteX2" fmla="*/ 1414731 w 1414731"/>
              <a:gd name="connsiteY2" fmla="*/ 280482 h 2602595"/>
              <a:gd name="connsiteX3" fmla="*/ 1414731 w 1414731"/>
              <a:gd name="connsiteY3" fmla="*/ 2322113 h 2602595"/>
              <a:gd name="connsiteX4" fmla="*/ 1134249 w 1414731"/>
              <a:gd name="connsiteY4" fmla="*/ 2602595 h 2602595"/>
              <a:gd name="connsiteX5" fmla="*/ 0 w 1414731"/>
              <a:gd name="connsiteY5" fmla="*/ 2602595 h 2602595"/>
              <a:gd name="connsiteX6" fmla="*/ 0 w 1414731"/>
              <a:gd name="connsiteY6" fmla="*/ 2394122 h 2602595"/>
              <a:gd name="connsiteX7" fmla="*/ 1062733 w 1414731"/>
              <a:gd name="connsiteY7" fmla="*/ 2394122 h 2602595"/>
              <a:gd name="connsiteX8" fmla="*/ 1211357 w 1414731"/>
              <a:gd name="connsiteY8" fmla="*/ 2245498 h 2602595"/>
              <a:gd name="connsiteX9" fmla="*/ 1211357 w 1414731"/>
              <a:gd name="connsiteY9" fmla="*/ 357096 h 2602595"/>
              <a:gd name="connsiteX10" fmla="*/ 1062733 w 1414731"/>
              <a:gd name="connsiteY10" fmla="*/ 208472 h 2602595"/>
              <a:gd name="connsiteX11" fmla="*/ 0 w 1414731"/>
              <a:gd name="connsiteY11" fmla="*/ 208472 h 260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14731" h="2602595">
                <a:moveTo>
                  <a:pt x="0" y="0"/>
                </a:moveTo>
                <a:lnTo>
                  <a:pt x="1134249" y="0"/>
                </a:lnTo>
                <a:cubicBezTo>
                  <a:pt x="1289155" y="0"/>
                  <a:pt x="1414731" y="125576"/>
                  <a:pt x="1414731" y="280482"/>
                </a:cubicBezTo>
                <a:lnTo>
                  <a:pt x="1414731" y="2322113"/>
                </a:lnTo>
                <a:cubicBezTo>
                  <a:pt x="1414731" y="2477019"/>
                  <a:pt x="1289155" y="2602595"/>
                  <a:pt x="1134249" y="2602595"/>
                </a:cubicBezTo>
                <a:lnTo>
                  <a:pt x="0" y="2602595"/>
                </a:lnTo>
                <a:lnTo>
                  <a:pt x="0" y="2394122"/>
                </a:lnTo>
                <a:lnTo>
                  <a:pt x="1062733" y="2394122"/>
                </a:lnTo>
                <a:cubicBezTo>
                  <a:pt x="1144816" y="2394122"/>
                  <a:pt x="1211357" y="2327581"/>
                  <a:pt x="1211357" y="2245498"/>
                </a:cubicBezTo>
                <a:lnTo>
                  <a:pt x="1211357" y="357096"/>
                </a:lnTo>
                <a:cubicBezTo>
                  <a:pt x="1211357" y="275013"/>
                  <a:pt x="1144816" y="208472"/>
                  <a:pt x="1062733" y="208472"/>
                </a:cubicBezTo>
                <a:lnTo>
                  <a:pt x="0" y="208472"/>
                </a:lnTo>
                <a:close/>
              </a:path>
            </a:pathLst>
          </a:cu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2654930" y="1821256"/>
            <a:ext cx="1260000" cy="126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043010" y="1821256"/>
            <a:ext cx="1260000" cy="12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7431090" y="1821256"/>
            <a:ext cx="1260000" cy="12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9819170" y="1829882"/>
            <a:ext cx="1260000" cy="12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H="1">
            <a:off x="10316372" y="3091994"/>
            <a:ext cx="1260000" cy="1260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10421" y="4227901"/>
            <a:ext cx="1260000" cy="12600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8501" y="4227901"/>
            <a:ext cx="1260000" cy="12600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6581" y="4227901"/>
            <a:ext cx="1260000" cy="1260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8F85BB1-6A25-C245-AFA0-CC44DB507A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74661" y="4227901"/>
            <a:ext cx="1260000" cy="1260000"/>
          </a:xfrm>
          <a:prstGeom prst="rect">
            <a:avLst/>
          </a:prstGeom>
        </p:spPr>
      </p:pic>
      <p:sp>
        <p:nvSpPr>
          <p:cNvPr id="29" name="Ovaal 28"/>
          <p:cNvSpPr/>
          <p:nvPr userDrawn="1"/>
        </p:nvSpPr>
        <p:spPr>
          <a:xfrm>
            <a:off x="1164566" y="3994163"/>
            <a:ext cx="1800000" cy="180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 userDrawn="1"/>
        </p:nvSpPr>
        <p:spPr>
          <a:xfrm>
            <a:off x="3554083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/>
          <p:cNvSpPr/>
          <p:nvPr userDrawn="1"/>
        </p:nvSpPr>
        <p:spPr>
          <a:xfrm>
            <a:off x="5943600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/>
          <p:cNvSpPr/>
          <p:nvPr userDrawn="1"/>
        </p:nvSpPr>
        <p:spPr>
          <a:xfrm>
            <a:off x="8333117" y="3994163"/>
            <a:ext cx="1800000" cy="1800000"/>
          </a:xfrm>
          <a:prstGeom prst="ellipse">
            <a:avLst/>
          </a:prstGeom>
          <a:solidFill>
            <a:srgbClr val="E2D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80723F-3398-304E-81DC-38DDD9C47C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42045" y="1483169"/>
            <a:ext cx="1224000" cy="1224000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BAFFBCFA-2191-5A4B-85BD-5469A0FA2A1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03815" y="1427539"/>
            <a:ext cx="1224000" cy="1224000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B5E0B2-5278-DE44-B9AD-05CC4F24D67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5050" y="1483169"/>
            <a:ext cx="1224000" cy="122400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50E06B20-174F-7B4F-9970-77A6ABD032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06285" y="1476576"/>
            <a:ext cx="1224000" cy="1224000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733FC7AF-6CD9-794E-A814-3AE854A213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95133" y="3978553"/>
            <a:ext cx="1224000" cy="122400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16B377E2-54A1-8E49-AA9E-7214C12E5A5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842083" y="3985728"/>
            <a:ext cx="1224000" cy="1224000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70F9C23-EE0D-6A49-ADED-1C8ED58F771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biLevel thresh="50000"/>
          </a:blip>
          <a:stretch>
            <a:fillRect/>
          </a:stretch>
        </p:blipFill>
        <p:spPr>
          <a:xfrm>
            <a:off x="1461730" y="3989121"/>
            <a:ext cx="1224000" cy="1224000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648D0B82-0C3B-A347-8946-4F5EED579E7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247799" y="3994163"/>
            <a:ext cx="1224000" cy="1224000"/>
          </a:xfrm>
          <a:prstGeom prst="rect">
            <a:avLst/>
          </a:prstGeom>
        </p:spPr>
      </p:pic>
      <p:sp>
        <p:nvSpPr>
          <p:cNvPr id="41" name="Tekstvak 40"/>
          <p:cNvSpPr txBox="1"/>
          <p:nvPr userDrawn="1"/>
        </p:nvSpPr>
        <p:spPr>
          <a:xfrm>
            <a:off x="6014905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Onderzoek</a:t>
            </a:r>
          </a:p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door team</a:t>
            </a:r>
          </a:p>
        </p:txBody>
      </p:sp>
      <p:sp>
        <p:nvSpPr>
          <p:cNvPr id="42" name="Tekstvak 41"/>
          <p:cNvSpPr txBox="1"/>
          <p:nvPr userDrawn="1"/>
        </p:nvSpPr>
        <p:spPr>
          <a:xfrm>
            <a:off x="3628903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Vooronderzoek</a:t>
            </a:r>
          </a:p>
        </p:txBody>
      </p:sp>
      <p:sp>
        <p:nvSpPr>
          <p:cNvPr id="43" name="Tekstvak 42"/>
          <p:cNvSpPr txBox="1"/>
          <p:nvPr userDrawn="1"/>
        </p:nvSpPr>
        <p:spPr>
          <a:xfrm>
            <a:off x="1242901" y="2540384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Aanmelding</a:t>
            </a:r>
          </a:p>
        </p:txBody>
      </p:sp>
      <p:sp>
        <p:nvSpPr>
          <p:cNvPr id="44" name="Tekstvak 43"/>
          <p:cNvSpPr txBox="1"/>
          <p:nvPr userDrawn="1"/>
        </p:nvSpPr>
        <p:spPr>
          <a:xfrm>
            <a:off x="8400907" y="2540384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Onafhankelijke</a:t>
            </a:r>
            <a:r>
              <a:rPr lang="nl-NL" sz="1500" baseline="0" dirty="0">
                <a:solidFill>
                  <a:schemeClr val="tx2"/>
                </a:solidFill>
              </a:rPr>
              <a:t> consulent</a:t>
            </a:r>
            <a:endParaRPr lang="nl-NL" sz="1500" dirty="0">
              <a:solidFill>
                <a:schemeClr val="tx2"/>
              </a:solidFill>
            </a:endParaRPr>
          </a:p>
        </p:txBody>
      </p:sp>
      <p:sp>
        <p:nvSpPr>
          <p:cNvPr id="45" name="Tekstvak 44"/>
          <p:cNvSpPr txBox="1"/>
          <p:nvPr userDrawn="1"/>
        </p:nvSpPr>
        <p:spPr>
          <a:xfrm>
            <a:off x="1242901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bg2"/>
                </a:solidFill>
              </a:rPr>
              <a:t>Evaluatie</a:t>
            </a:r>
          </a:p>
        </p:txBody>
      </p:sp>
      <p:sp>
        <p:nvSpPr>
          <p:cNvPr id="46" name="Tekstvak 45"/>
          <p:cNvSpPr txBox="1"/>
          <p:nvPr userDrawn="1"/>
        </p:nvSpPr>
        <p:spPr>
          <a:xfrm>
            <a:off x="3628903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Toetsing</a:t>
            </a:r>
          </a:p>
        </p:txBody>
      </p:sp>
      <p:sp>
        <p:nvSpPr>
          <p:cNvPr id="47" name="Tekstvak 46"/>
          <p:cNvSpPr txBox="1"/>
          <p:nvPr userDrawn="1"/>
        </p:nvSpPr>
        <p:spPr>
          <a:xfrm>
            <a:off x="6014905" y="5031978"/>
            <a:ext cx="1620000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Uitvoeren</a:t>
            </a:r>
          </a:p>
        </p:txBody>
      </p:sp>
      <p:sp>
        <p:nvSpPr>
          <p:cNvPr id="48" name="Tekstvak 47"/>
          <p:cNvSpPr txBox="1"/>
          <p:nvPr userDrawn="1"/>
        </p:nvSpPr>
        <p:spPr>
          <a:xfrm>
            <a:off x="8400907" y="5031978"/>
            <a:ext cx="16200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nl-NL" sz="1500" dirty="0">
                <a:solidFill>
                  <a:schemeClr val="tx2"/>
                </a:solidFill>
              </a:rPr>
              <a:t>Multidisciplinair overleg</a:t>
            </a:r>
          </a:p>
        </p:txBody>
      </p:sp>
      <p:sp>
        <p:nvSpPr>
          <p:cNvPr id="49" name="Tekstvak 48"/>
          <p:cNvSpPr txBox="1"/>
          <p:nvPr userDrawn="1"/>
        </p:nvSpPr>
        <p:spPr>
          <a:xfrm>
            <a:off x="525600" y="183600"/>
            <a:ext cx="64036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Onze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werkwijze</a:t>
            </a:r>
          </a:p>
        </p:txBody>
      </p:sp>
    </p:spTree>
    <p:extLst>
      <p:ext uri="{BB962C8B-B14F-4D97-AF65-F5344CB8AC3E}">
        <p14:creationId xmlns:p14="http://schemas.microsoft.com/office/powerpoint/2010/main" val="49084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989351" y="1424342"/>
            <a:ext cx="7794885" cy="61555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 dirty="0"/>
              <a:t>Klik om de stijl te </a:t>
            </a:r>
            <a:br>
              <a:rPr lang="nl-NL" dirty="0"/>
            </a:br>
            <a:r>
              <a:rPr lang="nl-NL" dirty="0"/>
              <a:t>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494000" y="2201692"/>
            <a:ext cx="7285220" cy="34945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een tekst met </a:t>
            </a:r>
            <a:r>
              <a:rPr lang="nl-NL" dirty="0" err="1"/>
              <a:t>bullet</a:t>
            </a:r>
            <a:r>
              <a:rPr lang="nl-NL" dirty="0"/>
              <a:t> toe te voegen. Aan de rechterkant van de dia staat hoe je kunt kiezen voor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0" y="6871647"/>
            <a:ext cx="2743200" cy="2005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A6A6A6"/>
                </a:solidFill>
              </a:defRPr>
            </a:lvl1pPr>
          </a:lstStyle>
          <a:p>
            <a:fld id="{108C3713-A613-422E-90AD-B8654933C0D5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3406" y="6409434"/>
            <a:ext cx="6045716" cy="2318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100">
                <a:solidFill>
                  <a:srgbClr val="A6A6A6"/>
                </a:solidFill>
              </a:defRPr>
            </a:lvl1pPr>
          </a:lstStyle>
          <a:p>
            <a:r>
              <a:rPr lang="nl-NL"/>
              <a:t>&lt;Klik op de knop Koptekst en voettekst om hier de gewenste tekst te typen&gt;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209360" y="6408000"/>
            <a:ext cx="481085" cy="230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29DC087-FE3C-4A49-A032-2EF798F57C7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-97181" y="-222687"/>
            <a:ext cx="5551682" cy="23583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Expertisecentrum euthanasie | maatschappij</a:t>
            </a:r>
          </a:p>
        </p:txBody>
      </p:sp>
    </p:spTree>
    <p:extLst>
      <p:ext uri="{BB962C8B-B14F-4D97-AF65-F5344CB8AC3E}">
        <p14:creationId xmlns:p14="http://schemas.microsoft.com/office/powerpoint/2010/main" val="152170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4" r:id="rId3"/>
    <p:sldLayoutId id="2147483714" r:id="rId4"/>
    <p:sldLayoutId id="2147483715" r:id="rId5"/>
    <p:sldLayoutId id="2147483678" r:id="rId6"/>
    <p:sldLayoutId id="2147483673" r:id="rId7"/>
    <p:sldLayoutId id="2147483661" r:id="rId8"/>
    <p:sldLayoutId id="2147483660" r:id="rId9"/>
    <p:sldLayoutId id="2147483675" r:id="rId10"/>
    <p:sldLayoutId id="2147483676" r:id="rId11"/>
    <p:sldLayoutId id="2147483663" r:id="rId12"/>
    <p:sldLayoutId id="2147483664" r:id="rId13"/>
    <p:sldLayoutId id="2147483662" r:id="rId14"/>
    <p:sldLayoutId id="2147483677" r:id="rId15"/>
    <p:sldLayoutId id="214748365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741" r:id="rId2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989351" y="1425600"/>
            <a:ext cx="7794885" cy="61555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 dirty="0"/>
              <a:t>Klik om de stijl </a:t>
            </a:r>
            <a:r>
              <a:rPr lang="nl-NL"/>
              <a:t>te </a:t>
            </a:r>
            <a:br>
              <a:rPr lang="nl-NL"/>
            </a:br>
            <a:r>
              <a:rPr lang="nl-NL"/>
              <a:t>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494000" y="2201692"/>
            <a:ext cx="7285220" cy="34945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een tekst met </a:t>
            </a:r>
            <a:r>
              <a:rPr lang="nl-NL" dirty="0" err="1"/>
              <a:t>bullet</a:t>
            </a:r>
            <a:r>
              <a:rPr lang="nl-NL" dirty="0"/>
              <a:t> toe te voegen. Aan de rechterkant van de dia staat hoe je kunt kiezen voor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0" y="6871647"/>
            <a:ext cx="2743200" cy="2005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A6A6A6"/>
                </a:solidFill>
              </a:defRPr>
            </a:lvl1pPr>
          </a:lstStyle>
          <a:p>
            <a:fld id="{C04B2402-21DA-4373-8705-1F4C8CE232D4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3406" y="6409434"/>
            <a:ext cx="6045716" cy="2318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100">
                <a:solidFill>
                  <a:srgbClr val="A6A6A6"/>
                </a:solidFill>
              </a:defRPr>
            </a:lvl1pPr>
          </a:lstStyle>
          <a:p>
            <a:r>
              <a:rPr lang="nl-NL"/>
              <a:t>&lt;Klik op de knop Koptekst en voettekst om hier de gewenste tekst te typen&gt;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209360" y="6408000"/>
            <a:ext cx="481085" cy="230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29DC087-FE3C-4A49-A032-2EF798F57C7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-97181" y="-222687"/>
            <a:ext cx="5551682" cy="23583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Expertisecentrum euthanasie | maatschappij</a:t>
            </a:r>
          </a:p>
        </p:txBody>
      </p:sp>
    </p:spTree>
    <p:extLst>
      <p:ext uri="{BB962C8B-B14F-4D97-AF65-F5344CB8AC3E}">
        <p14:creationId xmlns:p14="http://schemas.microsoft.com/office/powerpoint/2010/main" val="244718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989351" y="1425600"/>
            <a:ext cx="7794885" cy="61555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 dirty="0"/>
              <a:t>Klik om de stijl </a:t>
            </a:r>
            <a:r>
              <a:rPr lang="nl-NL"/>
              <a:t>te </a:t>
            </a:r>
            <a:br>
              <a:rPr lang="nl-NL"/>
            </a:br>
            <a:r>
              <a:rPr lang="nl-NL"/>
              <a:t>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494000" y="2201692"/>
            <a:ext cx="7285220" cy="34945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een tekst met </a:t>
            </a:r>
            <a:r>
              <a:rPr lang="nl-NL" dirty="0" err="1"/>
              <a:t>bullet</a:t>
            </a:r>
            <a:r>
              <a:rPr lang="nl-NL" dirty="0"/>
              <a:t> toe te voegen. Aan de rechterkant van de dia staat hoe je kunt kiezen voor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0" y="6871647"/>
            <a:ext cx="2743200" cy="2005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A6A6A6"/>
                </a:solidFill>
              </a:defRPr>
            </a:lvl1pPr>
          </a:lstStyle>
          <a:p>
            <a:fld id="{57B71025-0822-427E-9F97-39C989EFE102}" type="datetime1">
              <a:rPr lang="nl-NL" smtClean="0"/>
              <a:t>5-10-2022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3406" y="6409434"/>
            <a:ext cx="6045716" cy="2318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100">
                <a:solidFill>
                  <a:srgbClr val="A6A6A6"/>
                </a:solidFill>
              </a:defRPr>
            </a:lvl1pPr>
          </a:lstStyle>
          <a:p>
            <a:r>
              <a:rPr lang="nl-NL"/>
              <a:t>&lt;Klik op de knop Koptekst en voettekst om hier de gewenste tekst te typen&gt;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209360" y="6408000"/>
            <a:ext cx="481085" cy="230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29DC087-FE3C-4A49-A032-2EF798F57C7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-97181" y="-222687"/>
            <a:ext cx="5551682" cy="23583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Expertisecentrum euthanasie | maatschappij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EC5EA6FD-E97F-4986-9799-2ECD1E27763E}"/>
              </a:ext>
            </a:extLst>
          </p:cNvPr>
          <p:cNvSpPr txBox="1"/>
          <p:nvPr userDrawn="1"/>
        </p:nvSpPr>
        <p:spPr>
          <a:xfrm>
            <a:off x="12337896" y="-36096"/>
            <a:ext cx="2088000" cy="156542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000" b="1" cap="all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STAPPENPLAN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 stappenplan is al 9 losse 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dia-indelingen opgenomen in de presentatie. </a:t>
            </a:r>
          </a:p>
          <a:p>
            <a:pPr>
              <a:lnSpc>
                <a:spcPct val="120000"/>
              </a:lnSpc>
            </a:pP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de gewenste dia via de knop </a:t>
            </a:r>
            <a:r>
              <a:rPr lang="nl-NL" sz="900" baseline="0" noProof="1">
                <a:solidFill>
                  <a:srgbClr val="515F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Nieuwe dia</a:t>
            </a:r>
            <a:r>
              <a:rPr lang="nl-NL" sz="900" baseline="0" noProof="1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kies de gewenste dia-indeling uit het onderdeel Stappenplan.</a:t>
            </a:r>
          </a:p>
          <a:p>
            <a:pPr>
              <a:lnSpc>
                <a:spcPct val="120000"/>
              </a:lnSpc>
            </a:pPr>
            <a:endParaRPr lang="nl-NL" sz="900" u="sng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0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ichtlijnendatabase.nl/gerelateerde_documenten/f/18218/Stroomschema%20euthanasie%20verzoek.pdf" TargetMode="External"/><Relationship Id="rId2" Type="http://schemas.openxmlformats.org/officeDocument/2006/relationships/hyperlink" Target="https://richtlijnendatabase.nl/richtlijn/levensbeeindiging_op_verzoek_psychiatrie/startpagina_-_levensbe_indiging_op_verzoek.html" TargetMode="Externa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xpertisecentrumeuthanasie.nl/nascholing/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958514" y="1136213"/>
            <a:ext cx="9729059" cy="4526356"/>
          </a:xfrm>
        </p:spPr>
        <p:txBody>
          <a:bodyPr/>
          <a:lstStyle/>
          <a:p>
            <a:r>
              <a:rPr lang="nl-NL" sz="4000" dirty="0"/>
              <a:t>Workshop Huisartsenzorg Almere</a:t>
            </a:r>
            <a:br>
              <a:rPr lang="nl-NL" dirty="0"/>
            </a:br>
            <a:br>
              <a:rPr lang="nl-NL" dirty="0"/>
            </a:br>
            <a:r>
              <a:rPr lang="nl-NL" sz="6600" dirty="0"/>
              <a:t>Euthanasie bij psychiatrie</a:t>
            </a:r>
            <a:br>
              <a:rPr lang="nl-NL" sz="6600" dirty="0"/>
            </a:br>
            <a:br>
              <a:rPr lang="nl-NL" sz="4000" dirty="0"/>
            </a:br>
            <a:br>
              <a:rPr lang="nl-NL" sz="6600" dirty="0"/>
            </a:br>
            <a:r>
              <a:rPr lang="nl-NL" sz="2000" dirty="0"/>
              <a:t>11 oktober 2022</a:t>
            </a:r>
          </a:p>
        </p:txBody>
      </p:sp>
    </p:spTree>
    <p:extLst>
      <p:ext uri="{BB962C8B-B14F-4D97-AF65-F5344CB8AC3E}">
        <p14:creationId xmlns:p14="http://schemas.microsoft.com/office/powerpoint/2010/main" val="132977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2</a:t>
            </a:fld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	Even voorstellen</a:t>
            </a:r>
          </a:p>
        </p:txBody>
      </p:sp>
      <p:pic>
        <p:nvPicPr>
          <p:cNvPr id="4" name="Afbeelding 3" descr="Voorstell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497" y="1204975"/>
            <a:ext cx="2224025" cy="22240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3BC6334-2722-519F-B175-4880D45F9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848" y="4143751"/>
            <a:ext cx="9040501" cy="1317482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85064881-9FD5-8A2C-2C45-5FF3FFA6542E}"/>
              </a:ext>
            </a:extLst>
          </p:cNvPr>
          <p:cNvSpPr txBox="1"/>
          <p:nvPr/>
        </p:nvSpPr>
        <p:spPr>
          <a:xfrm>
            <a:off x="1325461" y="4261607"/>
            <a:ext cx="8808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Gerard Baltus</a:t>
            </a:r>
          </a:p>
          <a:p>
            <a:endParaRPr lang="nl-NL" dirty="0"/>
          </a:p>
          <a:p>
            <a:r>
              <a:rPr lang="nl-NL" dirty="0"/>
              <a:t>Verpleegkundige ambulante teams</a:t>
            </a:r>
          </a:p>
          <a:p>
            <a:r>
              <a:rPr lang="nl-NL" dirty="0"/>
              <a:t>Consulent Euthanasie</a:t>
            </a:r>
          </a:p>
          <a:p>
            <a:endParaRPr lang="nl-NL" dirty="0"/>
          </a:p>
          <a:p>
            <a:r>
              <a:rPr lang="nl-NL" dirty="0"/>
              <a:t>v/h Sociaal verpleegkundige OGGZ GGD / Bemoeizorg</a:t>
            </a:r>
          </a:p>
        </p:txBody>
      </p:sp>
    </p:spTree>
    <p:extLst>
      <p:ext uri="{BB962C8B-B14F-4D97-AF65-F5344CB8AC3E}">
        <p14:creationId xmlns:p14="http://schemas.microsoft.com/office/powerpoint/2010/main" val="2886632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3</a:t>
            </a:fld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Agenda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nl-NL" dirty="0">
              <a:solidFill>
                <a:prstClr val="black"/>
              </a:solidFill>
              <a:latin typeface="Arial" panose="020B0604020202020204"/>
            </a:endParaRPr>
          </a:p>
          <a:p>
            <a:pPr marL="360000" marR="0" lvl="0" indent="-36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l-NL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60000" marR="0" lvl="0" indent="-36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Euthanasie in Nederland</a:t>
            </a:r>
          </a:p>
          <a:p>
            <a:pPr marL="360000" marR="0" lvl="0" indent="-36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l-NL" dirty="0">
              <a:solidFill>
                <a:prstClr val="black"/>
              </a:solidFill>
              <a:latin typeface="Arial" panose="020B0604020202020204"/>
            </a:endParaRPr>
          </a:p>
          <a:p>
            <a:pPr marL="360000" marR="0" lvl="0" indent="-36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dirty="0"/>
              <a:t>De zorgvuldigheidseisen in relatie tot de </a:t>
            </a:r>
            <a:r>
              <a:rPr lang="nl-NL" dirty="0" err="1"/>
              <a:t>NVvP</a:t>
            </a:r>
            <a:r>
              <a:rPr lang="nl-NL" dirty="0"/>
              <a:t>-richtlijn Euthanasie in de psychiatrie</a:t>
            </a:r>
          </a:p>
          <a:p>
            <a:pPr marL="360000" marR="0" lvl="0" indent="-36000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l-NL" dirty="0"/>
          </a:p>
          <a:p>
            <a:r>
              <a:rPr lang="nl-NL" dirty="0"/>
              <a:t>U staat er niet alleen voor</a:t>
            </a:r>
          </a:p>
          <a:p>
            <a:endParaRPr lang="nl-NL" dirty="0"/>
          </a:p>
          <a:p>
            <a:r>
              <a:rPr lang="nl-NL" dirty="0"/>
              <a:t>Consultatie &amp; Opleiding 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 algn="r">
              <a:buNone/>
            </a:pP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expertisecentrumeuthanasie.nl </a:t>
            </a:r>
          </a:p>
        </p:txBody>
      </p:sp>
    </p:spTree>
    <p:extLst>
      <p:ext uri="{BB962C8B-B14F-4D97-AF65-F5344CB8AC3E}">
        <p14:creationId xmlns:p14="http://schemas.microsoft.com/office/powerpoint/2010/main" val="413120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Euthanasie in Nederland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2936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9351" y="1356608"/>
            <a:ext cx="7794885" cy="307777"/>
          </a:xfrm>
        </p:spPr>
        <p:txBody>
          <a:bodyPr/>
          <a:lstStyle/>
          <a:p>
            <a:r>
              <a:rPr lang="nl-NL" dirty="0"/>
              <a:t>Euthanasiemeldingen in Nederland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5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Euthanasie in Nederland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351" y="1664385"/>
            <a:ext cx="7751555" cy="4885681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>
            <a:off x="8900899" y="3429000"/>
            <a:ext cx="289213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b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2017 | 6585 meldingen</a:t>
            </a:r>
          </a:p>
          <a:p>
            <a: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2018 | 6126 meldingen</a:t>
            </a:r>
            <a:b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2019 | 6361 meldingen</a:t>
            </a:r>
          </a:p>
          <a:p>
            <a: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 | 6938 meldingen</a:t>
            </a:r>
          </a:p>
          <a:p>
            <a:r>
              <a:rPr lang="nl-NL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2021 | 7666 meldingen</a:t>
            </a:r>
          </a:p>
        </p:txBody>
      </p:sp>
    </p:spTree>
    <p:extLst>
      <p:ext uri="{BB962C8B-B14F-4D97-AF65-F5344CB8AC3E}">
        <p14:creationId xmlns:p14="http://schemas.microsoft.com/office/powerpoint/2010/main" val="1145305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9351" y="1356608"/>
            <a:ext cx="7794885" cy="307777"/>
          </a:xfrm>
        </p:spPr>
        <p:txBody>
          <a:bodyPr/>
          <a:lstStyle/>
          <a:p>
            <a:r>
              <a:rPr lang="nl-NL" dirty="0"/>
              <a:t>Sterfgevallen in Nederland (2021)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6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Euthanasie in Nederland</a:t>
            </a:r>
          </a:p>
        </p:txBody>
      </p:sp>
      <p:pic>
        <p:nvPicPr>
          <p:cNvPr id="341" name="Afbeelding 340" descr="man-grijs_Foto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700" y="5255678"/>
            <a:ext cx="221934" cy="539401"/>
          </a:xfrm>
          <a:prstGeom prst="rect">
            <a:avLst/>
          </a:prstGeom>
        </p:spPr>
      </p:pic>
      <p:sp>
        <p:nvSpPr>
          <p:cNvPr id="342" name="Tekstvak 341"/>
          <p:cNvSpPr txBox="1"/>
          <p:nvPr/>
        </p:nvSpPr>
        <p:spPr>
          <a:xfrm>
            <a:off x="2243120" y="5396412"/>
            <a:ext cx="2528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= 1.000 overledenen</a:t>
            </a:r>
          </a:p>
        </p:txBody>
      </p:sp>
      <p:pic>
        <p:nvPicPr>
          <p:cNvPr id="348" name="Afbeelding 347" descr="vrouw-rood_Fotor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1906" y="5929566"/>
            <a:ext cx="227361" cy="521764"/>
          </a:xfrm>
          <a:prstGeom prst="rect">
            <a:avLst/>
          </a:prstGeom>
        </p:spPr>
      </p:pic>
      <p:sp>
        <p:nvSpPr>
          <p:cNvPr id="349" name="Tekstvak 348"/>
          <p:cNvSpPr txBox="1"/>
          <p:nvPr/>
        </p:nvSpPr>
        <p:spPr>
          <a:xfrm>
            <a:off x="2275634" y="6036668"/>
            <a:ext cx="473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=</a:t>
            </a:r>
            <a:r>
              <a:rPr lang="nl-NL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nl-NL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1.000 euthanasie sterfgevallen (4,5%)</a:t>
            </a:r>
          </a:p>
        </p:txBody>
      </p:sp>
      <p:grpSp>
        <p:nvGrpSpPr>
          <p:cNvPr id="343" name="Groeperen 24">
            <a:extLst>
              <a:ext uri="{FF2B5EF4-FFF2-40B4-BE49-F238E27FC236}">
                <a16:creationId xmlns:a16="http://schemas.microsoft.com/office/drawing/2014/main" id="{691BCC37-A7FA-CA2E-129A-55B6DC071277}"/>
              </a:ext>
            </a:extLst>
          </p:cNvPr>
          <p:cNvGrpSpPr/>
          <p:nvPr/>
        </p:nvGrpSpPr>
        <p:grpSpPr>
          <a:xfrm>
            <a:off x="989351" y="2666964"/>
            <a:ext cx="2239863" cy="539401"/>
            <a:chOff x="1490480" y="1961567"/>
            <a:chExt cx="2239863" cy="539401"/>
          </a:xfrm>
        </p:grpSpPr>
        <p:pic>
          <p:nvPicPr>
            <p:cNvPr id="350" name="Afbeelding 349" descr="man-grijs_Fotor.jpg">
              <a:extLst>
                <a:ext uri="{FF2B5EF4-FFF2-40B4-BE49-F238E27FC236}">
                  <a16:creationId xmlns:a16="http://schemas.microsoft.com/office/drawing/2014/main" id="{FD5F0A8E-8F67-E1BA-F4E9-A0626FAD4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351" name="Afbeelding 350" descr="vrouw-grijs_Fotor.jpg">
              <a:extLst>
                <a:ext uri="{FF2B5EF4-FFF2-40B4-BE49-F238E27FC236}">
                  <a16:creationId xmlns:a16="http://schemas.microsoft.com/office/drawing/2014/main" id="{CCA2FC98-286E-660B-ED03-E4D344674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352" name="Afbeelding 351" descr="man-grijs_Fotor.jpg">
              <a:extLst>
                <a:ext uri="{FF2B5EF4-FFF2-40B4-BE49-F238E27FC236}">
                  <a16:creationId xmlns:a16="http://schemas.microsoft.com/office/drawing/2014/main" id="{F01BED85-3B02-E748-1A66-12EAD2BCC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353" name="Afbeelding 352" descr="vrouw-grijs_Fotor.jpg">
              <a:extLst>
                <a:ext uri="{FF2B5EF4-FFF2-40B4-BE49-F238E27FC236}">
                  <a16:creationId xmlns:a16="http://schemas.microsoft.com/office/drawing/2014/main" id="{E25F76FD-223F-F34C-F4DE-7CE76CDC5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354" name="Afbeelding 353" descr="man-grijs_Fotor.jpg">
              <a:extLst>
                <a:ext uri="{FF2B5EF4-FFF2-40B4-BE49-F238E27FC236}">
                  <a16:creationId xmlns:a16="http://schemas.microsoft.com/office/drawing/2014/main" id="{02F78FFE-A5E6-690C-8E01-3042AE03D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355" name="Afbeelding 354" descr="vrouw-grijs_Fotor.jpg">
              <a:extLst>
                <a:ext uri="{FF2B5EF4-FFF2-40B4-BE49-F238E27FC236}">
                  <a16:creationId xmlns:a16="http://schemas.microsoft.com/office/drawing/2014/main" id="{58CA77F4-70C4-3D3F-25EB-C8545DD41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356" name="Afbeelding 355" descr="man-grijs_Fotor.jpg">
              <a:extLst>
                <a:ext uri="{FF2B5EF4-FFF2-40B4-BE49-F238E27FC236}">
                  <a16:creationId xmlns:a16="http://schemas.microsoft.com/office/drawing/2014/main" id="{68A4011F-4BFC-1453-BDA3-3A367D952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357" name="Afbeelding 356" descr="vrouw-grijs_Fotor.jpg">
              <a:extLst>
                <a:ext uri="{FF2B5EF4-FFF2-40B4-BE49-F238E27FC236}">
                  <a16:creationId xmlns:a16="http://schemas.microsoft.com/office/drawing/2014/main" id="{AC7FC77C-7404-2FEA-FA4E-B2237C18A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358" name="Afbeelding 357" descr="man-grijs_Fotor.jpg">
              <a:extLst>
                <a:ext uri="{FF2B5EF4-FFF2-40B4-BE49-F238E27FC236}">
                  <a16:creationId xmlns:a16="http://schemas.microsoft.com/office/drawing/2014/main" id="{D284368A-58E1-E7F6-339A-CA9FC64F9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359" name="Afbeelding 358" descr="vrouw-grijs_Fotor.jpg">
              <a:extLst>
                <a:ext uri="{FF2B5EF4-FFF2-40B4-BE49-F238E27FC236}">
                  <a16:creationId xmlns:a16="http://schemas.microsoft.com/office/drawing/2014/main" id="{A6C80AF8-DEC3-A21A-2822-3E1C5E249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360" name="Groeperen 35">
            <a:extLst>
              <a:ext uri="{FF2B5EF4-FFF2-40B4-BE49-F238E27FC236}">
                <a16:creationId xmlns:a16="http://schemas.microsoft.com/office/drawing/2014/main" id="{F1D1C267-4418-A7A8-8920-5FB02A8BA33F}"/>
              </a:ext>
            </a:extLst>
          </p:cNvPr>
          <p:cNvGrpSpPr/>
          <p:nvPr/>
        </p:nvGrpSpPr>
        <p:grpSpPr>
          <a:xfrm>
            <a:off x="989351" y="2046906"/>
            <a:ext cx="2239863" cy="539401"/>
            <a:chOff x="1490480" y="1961567"/>
            <a:chExt cx="2239863" cy="539401"/>
          </a:xfrm>
        </p:grpSpPr>
        <p:pic>
          <p:nvPicPr>
            <p:cNvPr id="361" name="Afbeelding 360" descr="man-grijs_Fotor.jpg">
              <a:extLst>
                <a:ext uri="{FF2B5EF4-FFF2-40B4-BE49-F238E27FC236}">
                  <a16:creationId xmlns:a16="http://schemas.microsoft.com/office/drawing/2014/main" id="{AECB481A-C94A-92E6-6C63-F3F3E2D21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362" name="Afbeelding 361" descr="vrouw-grijs_Fotor.jpg">
              <a:extLst>
                <a:ext uri="{FF2B5EF4-FFF2-40B4-BE49-F238E27FC236}">
                  <a16:creationId xmlns:a16="http://schemas.microsoft.com/office/drawing/2014/main" id="{69B87C66-9826-1413-CBD1-EDC951D24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363" name="Afbeelding 362" descr="man-grijs_Fotor.jpg">
              <a:extLst>
                <a:ext uri="{FF2B5EF4-FFF2-40B4-BE49-F238E27FC236}">
                  <a16:creationId xmlns:a16="http://schemas.microsoft.com/office/drawing/2014/main" id="{9538AA42-E12E-0DC3-25DF-7A690D763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364" name="Afbeelding 363" descr="vrouw-grijs_Fotor.jpg">
              <a:extLst>
                <a:ext uri="{FF2B5EF4-FFF2-40B4-BE49-F238E27FC236}">
                  <a16:creationId xmlns:a16="http://schemas.microsoft.com/office/drawing/2014/main" id="{5A2B18C7-2984-6C9E-4446-BCC24EC7B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365" name="Afbeelding 364" descr="man-grijs_Fotor.jpg">
              <a:extLst>
                <a:ext uri="{FF2B5EF4-FFF2-40B4-BE49-F238E27FC236}">
                  <a16:creationId xmlns:a16="http://schemas.microsoft.com/office/drawing/2014/main" id="{7440F3A0-42FD-AB20-83B1-1251ACAF7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366" name="Afbeelding 365" descr="vrouw-grijs_Fotor.jpg">
              <a:extLst>
                <a:ext uri="{FF2B5EF4-FFF2-40B4-BE49-F238E27FC236}">
                  <a16:creationId xmlns:a16="http://schemas.microsoft.com/office/drawing/2014/main" id="{80569E0C-B72D-8663-84B6-006C3FBE4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367" name="Afbeelding 366" descr="man-grijs_Fotor.jpg">
              <a:extLst>
                <a:ext uri="{FF2B5EF4-FFF2-40B4-BE49-F238E27FC236}">
                  <a16:creationId xmlns:a16="http://schemas.microsoft.com/office/drawing/2014/main" id="{FBB4A0E0-4445-FDFA-6020-C2B3C61A3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368" name="Afbeelding 367" descr="vrouw-grijs_Fotor.jpg">
              <a:extLst>
                <a:ext uri="{FF2B5EF4-FFF2-40B4-BE49-F238E27FC236}">
                  <a16:creationId xmlns:a16="http://schemas.microsoft.com/office/drawing/2014/main" id="{F63CCBC5-65D2-6199-E7D1-7B320139E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369" name="Afbeelding 368" descr="man-grijs_Fotor.jpg">
              <a:extLst>
                <a:ext uri="{FF2B5EF4-FFF2-40B4-BE49-F238E27FC236}">
                  <a16:creationId xmlns:a16="http://schemas.microsoft.com/office/drawing/2014/main" id="{41E03206-C212-8CFB-F5FC-8627026CB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370" name="Afbeelding 369" descr="vrouw-grijs_Fotor.jpg">
              <a:extLst>
                <a:ext uri="{FF2B5EF4-FFF2-40B4-BE49-F238E27FC236}">
                  <a16:creationId xmlns:a16="http://schemas.microsoft.com/office/drawing/2014/main" id="{23CB700F-0F06-7B3E-B141-901DDD764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371" name="Groeperen 46">
            <a:extLst>
              <a:ext uri="{FF2B5EF4-FFF2-40B4-BE49-F238E27FC236}">
                <a16:creationId xmlns:a16="http://schemas.microsoft.com/office/drawing/2014/main" id="{F89875E8-DD92-5877-D8E2-E68873EFB74E}"/>
              </a:ext>
            </a:extLst>
          </p:cNvPr>
          <p:cNvGrpSpPr/>
          <p:nvPr/>
        </p:nvGrpSpPr>
        <p:grpSpPr>
          <a:xfrm>
            <a:off x="989351" y="3754584"/>
            <a:ext cx="2239863" cy="539401"/>
            <a:chOff x="1490480" y="1961567"/>
            <a:chExt cx="2239863" cy="539401"/>
          </a:xfrm>
        </p:grpSpPr>
        <p:pic>
          <p:nvPicPr>
            <p:cNvPr id="372" name="Afbeelding 371" descr="man-grijs_Fotor.jpg">
              <a:extLst>
                <a:ext uri="{FF2B5EF4-FFF2-40B4-BE49-F238E27FC236}">
                  <a16:creationId xmlns:a16="http://schemas.microsoft.com/office/drawing/2014/main" id="{4E09822B-FCCF-4D2D-E856-3302CC781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373" name="Afbeelding 372" descr="vrouw-grijs_Fotor.jpg">
              <a:extLst>
                <a:ext uri="{FF2B5EF4-FFF2-40B4-BE49-F238E27FC236}">
                  <a16:creationId xmlns:a16="http://schemas.microsoft.com/office/drawing/2014/main" id="{ABCBF1A1-2CFF-596C-5484-085C21F2C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374" name="Afbeelding 373" descr="man-grijs_Fotor.jpg">
              <a:extLst>
                <a:ext uri="{FF2B5EF4-FFF2-40B4-BE49-F238E27FC236}">
                  <a16:creationId xmlns:a16="http://schemas.microsoft.com/office/drawing/2014/main" id="{CBEC7D18-9527-1022-8532-885AEAB96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375" name="Afbeelding 374" descr="vrouw-grijs_Fotor.jpg">
              <a:extLst>
                <a:ext uri="{FF2B5EF4-FFF2-40B4-BE49-F238E27FC236}">
                  <a16:creationId xmlns:a16="http://schemas.microsoft.com/office/drawing/2014/main" id="{5DBC4FBA-BD09-39A8-DA46-B10D3A325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376" name="Afbeelding 375" descr="man-grijs_Fotor.jpg">
              <a:extLst>
                <a:ext uri="{FF2B5EF4-FFF2-40B4-BE49-F238E27FC236}">
                  <a16:creationId xmlns:a16="http://schemas.microsoft.com/office/drawing/2014/main" id="{B3696715-B2B7-960D-CA0F-0DAA73092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377" name="Afbeelding 376" descr="vrouw-grijs_Fotor.jpg">
              <a:extLst>
                <a:ext uri="{FF2B5EF4-FFF2-40B4-BE49-F238E27FC236}">
                  <a16:creationId xmlns:a16="http://schemas.microsoft.com/office/drawing/2014/main" id="{BD288033-5FCD-BAE0-A599-D3F651C11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378" name="Afbeelding 377" descr="man-grijs_Fotor.jpg">
              <a:extLst>
                <a:ext uri="{FF2B5EF4-FFF2-40B4-BE49-F238E27FC236}">
                  <a16:creationId xmlns:a16="http://schemas.microsoft.com/office/drawing/2014/main" id="{4E51D70F-8B2A-7CE4-6D1E-F71750171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379" name="Afbeelding 378" descr="vrouw-grijs_Fotor.jpg">
              <a:extLst>
                <a:ext uri="{FF2B5EF4-FFF2-40B4-BE49-F238E27FC236}">
                  <a16:creationId xmlns:a16="http://schemas.microsoft.com/office/drawing/2014/main" id="{8B0826A9-8E3C-6903-3424-6C2280101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380" name="Afbeelding 379" descr="man-grijs_Fotor.jpg">
              <a:extLst>
                <a:ext uri="{FF2B5EF4-FFF2-40B4-BE49-F238E27FC236}">
                  <a16:creationId xmlns:a16="http://schemas.microsoft.com/office/drawing/2014/main" id="{BF7CD12A-DB74-A40E-3C0D-21E238036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381" name="Afbeelding 380" descr="vrouw-grijs_Fotor.jpg">
              <a:extLst>
                <a:ext uri="{FF2B5EF4-FFF2-40B4-BE49-F238E27FC236}">
                  <a16:creationId xmlns:a16="http://schemas.microsoft.com/office/drawing/2014/main" id="{399B0EA1-377A-E3B0-3DBE-64C73759F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382" name="Groeperen 57">
            <a:extLst>
              <a:ext uri="{FF2B5EF4-FFF2-40B4-BE49-F238E27FC236}">
                <a16:creationId xmlns:a16="http://schemas.microsoft.com/office/drawing/2014/main" id="{5F1908CB-C0DC-3ECE-F3D3-22E19982D380}"/>
              </a:ext>
            </a:extLst>
          </p:cNvPr>
          <p:cNvGrpSpPr/>
          <p:nvPr/>
        </p:nvGrpSpPr>
        <p:grpSpPr>
          <a:xfrm>
            <a:off x="989351" y="3215183"/>
            <a:ext cx="2239863" cy="539401"/>
            <a:chOff x="1490480" y="1961567"/>
            <a:chExt cx="2239863" cy="539401"/>
          </a:xfrm>
        </p:grpSpPr>
        <p:pic>
          <p:nvPicPr>
            <p:cNvPr id="383" name="Afbeelding 382" descr="man-grijs_Fotor.jpg">
              <a:extLst>
                <a:ext uri="{FF2B5EF4-FFF2-40B4-BE49-F238E27FC236}">
                  <a16:creationId xmlns:a16="http://schemas.microsoft.com/office/drawing/2014/main" id="{26EF5741-80C0-35FB-CE0A-BE1A5E927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384" name="Afbeelding 383" descr="vrouw-grijs_Fotor.jpg">
              <a:extLst>
                <a:ext uri="{FF2B5EF4-FFF2-40B4-BE49-F238E27FC236}">
                  <a16:creationId xmlns:a16="http://schemas.microsoft.com/office/drawing/2014/main" id="{9175F168-B3FB-D75E-A9B1-DCBBD92FA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385" name="Afbeelding 384" descr="man-grijs_Fotor.jpg">
              <a:extLst>
                <a:ext uri="{FF2B5EF4-FFF2-40B4-BE49-F238E27FC236}">
                  <a16:creationId xmlns:a16="http://schemas.microsoft.com/office/drawing/2014/main" id="{5174D831-B47D-3874-56D6-780A6A3C2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386" name="Afbeelding 385" descr="vrouw-grijs_Fotor.jpg">
              <a:extLst>
                <a:ext uri="{FF2B5EF4-FFF2-40B4-BE49-F238E27FC236}">
                  <a16:creationId xmlns:a16="http://schemas.microsoft.com/office/drawing/2014/main" id="{E9248A98-62A7-5F8C-E882-D8DB03011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387" name="Afbeelding 386" descr="man-grijs_Fotor.jpg">
              <a:extLst>
                <a:ext uri="{FF2B5EF4-FFF2-40B4-BE49-F238E27FC236}">
                  <a16:creationId xmlns:a16="http://schemas.microsoft.com/office/drawing/2014/main" id="{D46B4A8E-ED1B-4216-D7B6-798FAA621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388" name="Afbeelding 387" descr="vrouw-grijs_Fotor.jpg">
              <a:extLst>
                <a:ext uri="{FF2B5EF4-FFF2-40B4-BE49-F238E27FC236}">
                  <a16:creationId xmlns:a16="http://schemas.microsoft.com/office/drawing/2014/main" id="{347B202F-F153-B72D-FDF0-36C6D7FB8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389" name="Afbeelding 388" descr="man-grijs_Fotor.jpg">
              <a:extLst>
                <a:ext uri="{FF2B5EF4-FFF2-40B4-BE49-F238E27FC236}">
                  <a16:creationId xmlns:a16="http://schemas.microsoft.com/office/drawing/2014/main" id="{5DC8EF92-902A-3F68-A949-671A6AA68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390" name="Afbeelding 389" descr="vrouw-grijs_Fotor.jpg">
              <a:extLst>
                <a:ext uri="{FF2B5EF4-FFF2-40B4-BE49-F238E27FC236}">
                  <a16:creationId xmlns:a16="http://schemas.microsoft.com/office/drawing/2014/main" id="{16992499-CD18-AED6-6F55-7D8F28B65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391" name="Afbeelding 390" descr="man-grijs_Fotor.jpg">
              <a:extLst>
                <a:ext uri="{FF2B5EF4-FFF2-40B4-BE49-F238E27FC236}">
                  <a16:creationId xmlns:a16="http://schemas.microsoft.com/office/drawing/2014/main" id="{6E72437E-2F4F-62B2-F1DB-285C77451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392" name="Afbeelding 391" descr="vrouw-grijs_Fotor.jpg">
              <a:extLst>
                <a:ext uri="{FF2B5EF4-FFF2-40B4-BE49-F238E27FC236}">
                  <a16:creationId xmlns:a16="http://schemas.microsoft.com/office/drawing/2014/main" id="{30A0BC15-79FA-16CB-702B-F054F1F18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393" name="Groeperen 68">
            <a:extLst>
              <a:ext uri="{FF2B5EF4-FFF2-40B4-BE49-F238E27FC236}">
                <a16:creationId xmlns:a16="http://schemas.microsoft.com/office/drawing/2014/main" id="{2D313B28-8137-183D-1B9F-5A0D76F7B8AF}"/>
              </a:ext>
            </a:extLst>
          </p:cNvPr>
          <p:cNvGrpSpPr/>
          <p:nvPr/>
        </p:nvGrpSpPr>
        <p:grpSpPr>
          <a:xfrm>
            <a:off x="989351" y="4324853"/>
            <a:ext cx="2239863" cy="539401"/>
            <a:chOff x="1490480" y="1961567"/>
            <a:chExt cx="2239863" cy="539401"/>
          </a:xfrm>
        </p:grpSpPr>
        <p:pic>
          <p:nvPicPr>
            <p:cNvPr id="394" name="Afbeelding 393" descr="man-grijs_Fotor.jpg">
              <a:extLst>
                <a:ext uri="{FF2B5EF4-FFF2-40B4-BE49-F238E27FC236}">
                  <a16:creationId xmlns:a16="http://schemas.microsoft.com/office/drawing/2014/main" id="{B650EA3F-42E9-8539-E11D-D7DC96C32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395" name="Afbeelding 394" descr="vrouw-grijs_Fotor.jpg">
              <a:extLst>
                <a:ext uri="{FF2B5EF4-FFF2-40B4-BE49-F238E27FC236}">
                  <a16:creationId xmlns:a16="http://schemas.microsoft.com/office/drawing/2014/main" id="{C0FB99ED-7294-01DC-36F0-D44E991B9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396" name="Afbeelding 395" descr="man-grijs_Fotor.jpg">
              <a:extLst>
                <a:ext uri="{FF2B5EF4-FFF2-40B4-BE49-F238E27FC236}">
                  <a16:creationId xmlns:a16="http://schemas.microsoft.com/office/drawing/2014/main" id="{4B9481C8-F1B1-7EEA-FF80-649B4407E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397" name="Afbeelding 396" descr="vrouw-grijs_Fotor.jpg">
              <a:extLst>
                <a:ext uri="{FF2B5EF4-FFF2-40B4-BE49-F238E27FC236}">
                  <a16:creationId xmlns:a16="http://schemas.microsoft.com/office/drawing/2014/main" id="{A69410B8-EDF4-DAA7-199F-2785B9161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398" name="Afbeelding 397" descr="man-grijs_Fotor.jpg">
              <a:extLst>
                <a:ext uri="{FF2B5EF4-FFF2-40B4-BE49-F238E27FC236}">
                  <a16:creationId xmlns:a16="http://schemas.microsoft.com/office/drawing/2014/main" id="{C5A73BF1-02A4-1A2E-B7F4-0C34BDDA2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399" name="Afbeelding 398" descr="vrouw-grijs_Fotor.jpg">
              <a:extLst>
                <a:ext uri="{FF2B5EF4-FFF2-40B4-BE49-F238E27FC236}">
                  <a16:creationId xmlns:a16="http://schemas.microsoft.com/office/drawing/2014/main" id="{F6E18286-73BF-BAFE-6C04-A05D67973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00" name="Afbeelding 399" descr="man-grijs_Fotor.jpg">
              <a:extLst>
                <a:ext uri="{FF2B5EF4-FFF2-40B4-BE49-F238E27FC236}">
                  <a16:creationId xmlns:a16="http://schemas.microsoft.com/office/drawing/2014/main" id="{BE5B790E-43C2-C6B6-5BB6-C4B0A3852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01" name="Afbeelding 400" descr="vrouw-grijs_Fotor.jpg">
              <a:extLst>
                <a:ext uri="{FF2B5EF4-FFF2-40B4-BE49-F238E27FC236}">
                  <a16:creationId xmlns:a16="http://schemas.microsoft.com/office/drawing/2014/main" id="{17B46E2D-7C52-4069-F2A6-17062C06E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02" name="Afbeelding 401" descr="man-grijs_Fotor.jpg">
              <a:extLst>
                <a:ext uri="{FF2B5EF4-FFF2-40B4-BE49-F238E27FC236}">
                  <a16:creationId xmlns:a16="http://schemas.microsoft.com/office/drawing/2014/main" id="{5B0F4F35-EA2A-E8A3-70AB-0C5A25FCA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03" name="Afbeelding 402" descr="vrouw-grijs_Fotor.jpg">
              <a:extLst>
                <a:ext uri="{FF2B5EF4-FFF2-40B4-BE49-F238E27FC236}">
                  <a16:creationId xmlns:a16="http://schemas.microsoft.com/office/drawing/2014/main" id="{DEBA803B-3706-EBB9-C952-326FAECBA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04" name="Groeperen 24">
            <a:extLst>
              <a:ext uri="{FF2B5EF4-FFF2-40B4-BE49-F238E27FC236}">
                <a16:creationId xmlns:a16="http://schemas.microsoft.com/office/drawing/2014/main" id="{6D38E509-AABD-58D2-5F3D-5344D5713F3E}"/>
              </a:ext>
            </a:extLst>
          </p:cNvPr>
          <p:cNvGrpSpPr/>
          <p:nvPr/>
        </p:nvGrpSpPr>
        <p:grpSpPr>
          <a:xfrm>
            <a:off x="3678165" y="2666964"/>
            <a:ext cx="2239863" cy="539401"/>
            <a:chOff x="1490480" y="1961567"/>
            <a:chExt cx="2239863" cy="539401"/>
          </a:xfrm>
        </p:grpSpPr>
        <p:pic>
          <p:nvPicPr>
            <p:cNvPr id="405" name="Afbeelding 404" descr="man-grijs_Fotor.jpg">
              <a:extLst>
                <a:ext uri="{FF2B5EF4-FFF2-40B4-BE49-F238E27FC236}">
                  <a16:creationId xmlns:a16="http://schemas.microsoft.com/office/drawing/2014/main" id="{96B0B843-88BE-D6E7-29BD-12ABB7293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06" name="Afbeelding 405" descr="vrouw-grijs_Fotor.jpg">
              <a:extLst>
                <a:ext uri="{FF2B5EF4-FFF2-40B4-BE49-F238E27FC236}">
                  <a16:creationId xmlns:a16="http://schemas.microsoft.com/office/drawing/2014/main" id="{10078B56-03E5-FBBE-9024-2097D7BF5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07" name="Afbeelding 406" descr="man-grijs_Fotor.jpg">
              <a:extLst>
                <a:ext uri="{FF2B5EF4-FFF2-40B4-BE49-F238E27FC236}">
                  <a16:creationId xmlns:a16="http://schemas.microsoft.com/office/drawing/2014/main" id="{7BCF89E0-5790-2DDE-8FE2-8E85D0EFD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08" name="Afbeelding 407" descr="vrouw-grijs_Fotor.jpg">
              <a:extLst>
                <a:ext uri="{FF2B5EF4-FFF2-40B4-BE49-F238E27FC236}">
                  <a16:creationId xmlns:a16="http://schemas.microsoft.com/office/drawing/2014/main" id="{29877541-F3FA-880E-F18B-FDFD00043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09" name="Afbeelding 408" descr="man-grijs_Fotor.jpg">
              <a:extLst>
                <a:ext uri="{FF2B5EF4-FFF2-40B4-BE49-F238E27FC236}">
                  <a16:creationId xmlns:a16="http://schemas.microsoft.com/office/drawing/2014/main" id="{6FDA3AE6-4815-ECE4-6D9A-AFA9FC9D0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10" name="Afbeelding 409" descr="vrouw-grijs_Fotor.jpg">
              <a:extLst>
                <a:ext uri="{FF2B5EF4-FFF2-40B4-BE49-F238E27FC236}">
                  <a16:creationId xmlns:a16="http://schemas.microsoft.com/office/drawing/2014/main" id="{EEF54332-ABE9-073A-2597-73550A128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11" name="Afbeelding 410" descr="man-grijs_Fotor.jpg">
              <a:extLst>
                <a:ext uri="{FF2B5EF4-FFF2-40B4-BE49-F238E27FC236}">
                  <a16:creationId xmlns:a16="http://schemas.microsoft.com/office/drawing/2014/main" id="{863B6819-B796-46D7-92C0-108686F98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12" name="Afbeelding 411" descr="vrouw-grijs_Fotor.jpg">
              <a:extLst>
                <a:ext uri="{FF2B5EF4-FFF2-40B4-BE49-F238E27FC236}">
                  <a16:creationId xmlns:a16="http://schemas.microsoft.com/office/drawing/2014/main" id="{3F82D97C-D8C4-2528-5137-12004FA3F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13" name="Afbeelding 412" descr="man-grijs_Fotor.jpg">
              <a:extLst>
                <a:ext uri="{FF2B5EF4-FFF2-40B4-BE49-F238E27FC236}">
                  <a16:creationId xmlns:a16="http://schemas.microsoft.com/office/drawing/2014/main" id="{33A3C10D-D1D6-A2AD-EE16-DF0B644D4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14" name="Afbeelding 413" descr="vrouw-grijs_Fotor.jpg">
              <a:extLst>
                <a:ext uri="{FF2B5EF4-FFF2-40B4-BE49-F238E27FC236}">
                  <a16:creationId xmlns:a16="http://schemas.microsoft.com/office/drawing/2014/main" id="{5F0CF275-F7AF-666A-B19B-E4824EF4C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15" name="Groeperen 35">
            <a:extLst>
              <a:ext uri="{FF2B5EF4-FFF2-40B4-BE49-F238E27FC236}">
                <a16:creationId xmlns:a16="http://schemas.microsoft.com/office/drawing/2014/main" id="{63D446EC-B1D1-2A71-3783-91F23A17A5BE}"/>
              </a:ext>
            </a:extLst>
          </p:cNvPr>
          <p:cNvGrpSpPr/>
          <p:nvPr/>
        </p:nvGrpSpPr>
        <p:grpSpPr>
          <a:xfrm>
            <a:off x="3678165" y="2008001"/>
            <a:ext cx="2239863" cy="539401"/>
            <a:chOff x="1490480" y="1961567"/>
            <a:chExt cx="2239863" cy="539401"/>
          </a:xfrm>
        </p:grpSpPr>
        <p:pic>
          <p:nvPicPr>
            <p:cNvPr id="416" name="Afbeelding 415" descr="man-grijs_Fotor.jpg">
              <a:extLst>
                <a:ext uri="{FF2B5EF4-FFF2-40B4-BE49-F238E27FC236}">
                  <a16:creationId xmlns:a16="http://schemas.microsoft.com/office/drawing/2014/main" id="{C859D6FD-2A2C-12D1-5EFB-3FE7FD36D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17" name="Afbeelding 416" descr="vrouw-grijs_Fotor.jpg">
              <a:extLst>
                <a:ext uri="{FF2B5EF4-FFF2-40B4-BE49-F238E27FC236}">
                  <a16:creationId xmlns:a16="http://schemas.microsoft.com/office/drawing/2014/main" id="{B524288B-4DB4-F56E-EFF2-C174A9F97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18" name="Afbeelding 417" descr="man-grijs_Fotor.jpg">
              <a:extLst>
                <a:ext uri="{FF2B5EF4-FFF2-40B4-BE49-F238E27FC236}">
                  <a16:creationId xmlns:a16="http://schemas.microsoft.com/office/drawing/2014/main" id="{02500B45-99E4-3464-2053-BFE7FC547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19" name="Afbeelding 418" descr="vrouw-grijs_Fotor.jpg">
              <a:extLst>
                <a:ext uri="{FF2B5EF4-FFF2-40B4-BE49-F238E27FC236}">
                  <a16:creationId xmlns:a16="http://schemas.microsoft.com/office/drawing/2014/main" id="{227BCAFF-C149-2146-EEB5-821A5FD05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20" name="Afbeelding 419" descr="man-grijs_Fotor.jpg">
              <a:extLst>
                <a:ext uri="{FF2B5EF4-FFF2-40B4-BE49-F238E27FC236}">
                  <a16:creationId xmlns:a16="http://schemas.microsoft.com/office/drawing/2014/main" id="{78110591-F1D8-2BDD-40CF-BF5371E50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21" name="Afbeelding 420" descr="vrouw-grijs_Fotor.jpg">
              <a:extLst>
                <a:ext uri="{FF2B5EF4-FFF2-40B4-BE49-F238E27FC236}">
                  <a16:creationId xmlns:a16="http://schemas.microsoft.com/office/drawing/2014/main" id="{C50E7ED3-5C93-A4BA-866A-1FBDA37FB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22" name="Afbeelding 421" descr="man-grijs_Fotor.jpg">
              <a:extLst>
                <a:ext uri="{FF2B5EF4-FFF2-40B4-BE49-F238E27FC236}">
                  <a16:creationId xmlns:a16="http://schemas.microsoft.com/office/drawing/2014/main" id="{2C75294F-E566-A271-1803-FC64842E3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23" name="Afbeelding 422" descr="vrouw-grijs_Fotor.jpg">
              <a:extLst>
                <a:ext uri="{FF2B5EF4-FFF2-40B4-BE49-F238E27FC236}">
                  <a16:creationId xmlns:a16="http://schemas.microsoft.com/office/drawing/2014/main" id="{A6CC183B-D263-E7D6-248F-D037DE92A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24" name="Afbeelding 423" descr="man-grijs_Fotor.jpg">
              <a:extLst>
                <a:ext uri="{FF2B5EF4-FFF2-40B4-BE49-F238E27FC236}">
                  <a16:creationId xmlns:a16="http://schemas.microsoft.com/office/drawing/2014/main" id="{9C30F37A-553F-D34D-E590-353DF26DA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25" name="Afbeelding 424" descr="vrouw-grijs_Fotor.jpg">
              <a:extLst>
                <a:ext uri="{FF2B5EF4-FFF2-40B4-BE49-F238E27FC236}">
                  <a16:creationId xmlns:a16="http://schemas.microsoft.com/office/drawing/2014/main" id="{FC891627-2BB4-7EFC-06A0-FF3B04F4B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26" name="Groeperen 46">
            <a:extLst>
              <a:ext uri="{FF2B5EF4-FFF2-40B4-BE49-F238E27FC236}">
                <a16:creationId xmlns:a16="http://schemas.microsoft.com/office/drawing/2014/main" id="{AEC46A3E-41FC-E562-D867-DFDD41F0B9AF}"/>
              </a:ext>
            </a:extLst>
          </p:cNvPr>
          <p:cNvGrpSpPr/>
          <p:nvPr/>
        </p:nvGrpSpPr>
        <p:grpSpPr>
          <a:xfrm>
            <a:off x="3678165" y="3754584"/>
            <a:ext cx="2239863" cy="539401"/>
            <a:chOff x="1490480" y="1961567"/>
            <a:chExt cx="2239863" cy="539401"/>
          </a:xfrm>
        </p:grpSpPr>
        <p:pic>
          <p:nvPicPr>
            <p:cNvPr id="427" name="Afbeelding 426" descr="man-grijs_Fotor.jpg">
              <a:extLst>
                <a:ext uri="{FF2B5EF4-FFF2-40B4-BE49-F238E27FC236}">
                  <a16:creationId xmlns:a16="http://schemas.microsoft.com/office/drawing/2014/main" id="{DD39169B-06F7-B6F8-AE06-918A6E3FC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28" name="Afbeelding 427" descr="vrouw-grijs_Fotor.jpg">
              <a:extLst>
                <a:ext uri="{FF2B5EF4-FFF2-40B4-BE49-F238E27FC236}">
                  <a16:creationId xmlns:a16="http://schemas.microsoft.com/office/drawing/2014/main" id="{CC167D20-CFBD-2BDC-913C-37697AE75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29" name="Afbeelding 428" descr="man-grijs_Fotor.jpg">
              <a:extLst>
                <a:ext uri="{FF2B5EF4-FFF2-40B4-BE49-F238E27FC236}">
                  <a16:creationId xmlns:a16="http://schemas.microsoft.com/office/drawing/2014/main" id="{FE75CF0F-2CD3-CAA8-9E08-4FF5330CC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30" name="Afbeelding 429" descr="vrouw-grijs_Fotor.jpg">
              <a:extLst>
                <a:ext uri="{FF2B5EF4-FFF2-40B4-BE49-F238E27FC236}">
                  <a16:creationId xmlns:a16="http://schemas.microsoft.com/office/drawing/2014/main" id="{EEEA5C52-259B-2E37-8C60-1C42BF06D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31" name="Afbeelding 430" descr="man-grijs_Fotor.jpg">
              <a:extLst>
                <a:ext uri="{FF2B5EF4-FFF2-40B4-BE49-F238E27FC236}">
                  <a16:creationId xmlns:a16="http://schemas.microsoft.com/office/drawing/2014/main" id="{73C96B01-B96B-6397-44DE-997565142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32" name="Afbeelding 431" descr="vrouw-grijs_Fotor.jpg">
              <a:extLst>
                <a:ext uri="{FF2B5EF4-FFF2-40B4-BE49-F238E27FC236}">
                  <a16:creationId xmlns:a16="http://schemas.microsoft.com/office/drawing/2014/main" id="{F77D81B2-D943-1EEB-6656-EB3F9CB13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33" name="Afbeelding 432" descr="man-grijs_Fotor.jpg">
              <a:extLst>
                <a:ext uri="{FF2B5EF4-FFF2-40B4-BE49-F238E27FC236}">
                  <a16:creationId xmlns:a16="http://schemas.microsoft.com/office/drawing/2014/main" id="{870D9099-D13A-7B13-DD3D-80DD5F246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34" name="Afbeelding 433" descr="vrouw-grijs_Fotor.jpg">
              <a:extLst>
                <a:ext uri="{FF2B5EF4-FFF2-40B4-BE49-F238E27FC236}">
                  <a16:creationId xmlns:a16="http://schemas.microsoft.com/office/drawing/2014/main" id="{EAC34AEA-10BD-A283-A17D-6A5ACE07C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35" name="Afbeelding 434" descr="man-grijs_Fotor.jpg">
              <a:extLst>
                <a:ext uri="{FF2B5EF4-FFF2-40B4-BE49-F238E27FC236}">
                  <a16:creationId xmlns:a16="http://schemas.microsoft.com/office/drawing/2014/main" id="{7BE453D0-FD38-B449-C814-005F6F65E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36" name="Afbeelding 435" descr="vrouw-grijs_Fotor.jpg">
              <a:extLst>
                <a:ext uri="{FF2B5EF4-FFF2-40B4-BE49-F238E27FC236}">
                  <a16:creationId xmlns:a16="http://schemas.microsoft.com/office/drawing/2014/main" id="{D57AD9B2-5985-863B-D416-F17FC707F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37" name="Groeperen 57">
            <a:extLst>
              <a:ext uri="{FF2B5EF4-FFF2-40B4-BE49-F238E27FC236}">
                <a16:creationId xmlns:a16="http://schemas.microsoft.com/office/drawing/2014/main" id="{8229E961-16EE-60E8-0D03-C5956259B1CB}"/>
              </a:ext>
            </a:extLst>
          </p:cNvPr>
          <p:cNvGrpSpPr/>
          <p:nvPr/>
        </p:nvGrpSpPr>
        <p:grpSpPr>
          <a:xfrm>
            <a:off x="3678165" y="3215183"/>
            <a:ext cx="2239863" cy="539401"/>
            <a:chOff x="1490480" y="1961567"/>
            <a:chExt cx="2239863" cy="539401"/>
          </a:xfrm>
        </p:grpSpPr>
        <p:pic>
          <p:nvPicPr>
            <p:cNvPr id="438" name="Afbeelding 437" descr="man-grijs_Fotor.jpg">
              <a:extLst>
                <a:ext uri="{FF2B5EF4-FFF2-40B4-BE49-F238E27FC236}">
                  <a16:creationId xmlns:a16="http://schemas.microsoft.com/office/drawing/2014/main" id="{0DE72757-669C-6F60-1BA7-1A6FF522F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39" name="Afbeelding 438" descr="vrouw-grijs_Fotor.jpg">
              <a:extLst>
                <a:ext uri="{FF2B5EF4-FFF2-40B4-BE49-F238E27FC236}">
                  <a16:creationId xmlns:a16="http://schemas.microsoft.com/office/drawing/2014/main" id="{D59FA118-D07B-9C68-6ED5-035CCA17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40" name="Afbeelding 439" descr="man-grijs_Fotor.jpg">
              <a:extLst>
                <a:ext uri="{FF2B5EF4-FFF2-40B4-BE49-F238E27FC236}">
                  <a16:creationId xmlns:a16="http://schemas.microsoft.com/office/drawing/2014/main" id="{8128012C-EC7D-46D5-CCE8-C5544F0F8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41" name="Afbeelding 440" descr="vrouw-grijs_Fotor.jpg">
              <a:extLst>
                <a:ext uri="{FF2B5EF4-FFF2-40B4-BE49-F238E27FC236}">
                  <a16:creationId xmlns:a16="http://schemas.microsoft.com/office/drawing/2014/main" id="{8E41E4BC-A31F-E33F-05C6-89B3FA6CA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42" name="Afbeelding 441" descr="man-grijs_Fotor.jpg">
              <a:extLst>
                <a:ext uri="{FF2B5EF4-FFF2-40B4-BE49-F238E27FC236}">
                  <a16:creationId xmlns:a16="http://schemas.microsoft.com/office/drawing/2014/main" id="{C3FAED15-4FC0-C7A6-9DF4-E7000A39F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43" name="Afbeelding 442" descr="vrouw-grijs_Fotor.jpg">
              <a:extLst>
                <a:ext uri="{FF2B5EF4-FFF2-40B4-BE49-F238E27FC236}">
                  <a16:creationId xmlns:a16="http://schemas.microsoft.com/office/drawing/2014/main" id="{5AB408FD-029F-C064-9F60-7EDABFB01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44" name="Afbeelding 443" descr="man-grijs_Fotor.jpg">
              <a:extLst>
                <a:ext uri="{FF2B5EF4-FFF2-40B4-BE49-F238E27FC236}">
                  <a16:creationId xmlns:a16="http://schemas.microsoft.com/office/drawing/2014/main" id="{FAA513EC-6B43-B884-7964-049774E6A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45" name="Afbeelding 444" descr="vrouw-grijs_Fotor.jpg">
              <a:extLst>
                <a:ext uri="{FF2B5EF4-FFF2-40B4-BE49-F238E27FC236}">
                  <a16:creationId xmlns:a16="http://schemas.microsoft.com/office/drawing/2014/main" id="{D6A395BE-ACBA-BB89-1B87-41B3D5898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46" name="Afbeelding 445" descr="man-grijs_Fotor.jpg">
              <a:extLst>
                <a:ext uri="{FF2B5EF4-FFF2-40B4-BE49-F238E27FC236}">
                  <a16:creationId xmlns:a16="http://schemas.microsoft.com/office/drawing/2014/main" id="{BDD7C878-7ADB-3EEB-11FA-7FE75A6BC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47" name="Afbeelding 446" descr="vrouw-grijs_Fotor.jpg">
              <a:extLst>
                <a:ext uri="{FF2B5EF4-FFF2-40B4-BE49-F238E27FC236}">
                  <a16:creationId xmlns:a16="http://schemas.microsoft.com/office/drawing/2014/main" id="{74F7F12E-9974-B195-E0C8-2AFBE5E29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48" name="Groeperen 68">
            <a:extLst>
              <a:ext uri="{FF2B5EF4-FFF2-40B4-BE49-F238E27FC236}">
                <a16:creationId xmlns:a16="http://schemas.microsoft.com/office/drawing/2014/main" id="{13A44954-9902-A581-023F-00E42B5165AC}"/>
              </a:ext>
            </a:extLst>
          </p:cNvPr>
          <p:cNvGrpSpPr/>
          <p:nvPr/>
        </p:nvGrpSpPr>
        <p:grpSpPr>
          <a:xfrm>
            <a:off x="3678165" y="4324853"/>
            <a:ext cx="2239863" cy="539401"/>
            <a:chOff x="1490480" y="1961567"/>
            <a:chExt cx="2239863" cy="539401"/>
          </a:xfrm>
        </p:grpSpPr>
        <p:pic>
          <p:nvPicPr>
            <p:cNvPr id="449" name="Afbeelding 448" descr="man-grijs_Fotor.jpg">
              <a:extLst>
                <a:ext uri="{FF2B5EF4-FFF2-40B4-BE49-F238E27FC236}">
                  <a16:creationId xmlns:a16="http://schemas.microsoft.com/office/drawing/2014/main" id="{3719ED49-24CC-4817-F7BF-C0E54BCEE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50" name="Afbeelding 449" descr="vrouw-grijs_Fotor.jpg">
              <a:extLst>
                <a:ext uri="{FF2B5EF4-FFF2-40B4-BE49-F238E27FC236}">
                  <a16:creationId xmlns:a16="http://schemas.microsoft.com/office/drawing/2014/main" id="{74177A20-AE45-C61F-C66E-ADDB53A04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51" name="Afbeelding 450" descr="man-grijs_Fotor.jpg">
              <a:extLst>
                <a:ext uri="{FF2B5EF4-FFF2-40B4-BE49-F238E27FC236}">
                  <a16:creationId xmlns:a16="http://schemas.microsoft.com/office/drawing/2014/main" id="{615AE9BE-77F5-E473-964F-6DBD5A2F4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52" name="Afbeelding 451" descr="vrouw-grijs_Fotor.jpg">
              <a:extLst>
                <a:ext uri="{FF2B5EF4-FFF2-40B4-BE49-F238E27FC236}">
                  <a16:creationId xmlns:a16="http://schemas.microsoft.com/office/drawing/2014/main" id="{0C2BE3C6-FA40-2FCF-E62D-C931C39C2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53" name="Afbeelding 452" descr="man-grijs_Fotor.jpg">
              <a:extLst>
                <a:ext uri="{FF2B5EF4-FFF2-40B4-BE49-F238E27FC236}">
                  <a16:creationId xmlns:a16="http://schemas.microsoft.com/office/drawing/2014/main" id="{1FD6ADCE-76F0-6E15-1D21-3C0C4A489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54" name="Afbeelding 453" descr="vrouw-grijs_Fotor.jpg">
              <a:extLst>
                <a:ext uri="{FF2B5EF4-FFF2-40B4-BE49-F238E27FC236}">
                  <a16:creationId xmlns:a16="http://schemas.microsoft.com/office/drawing/2014/main" id="{AFB33320-A5E2-9A3B-6DA3-622613B93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55" name="Afbeelding 454" descr="man-grijs_Fotor.jpg">
              <a:extLst>
                <a:ext uri="{FF2B5EF4-FFF2-40B4-BE49-F238E27FC236}">
                  <a16:creationId xmlns:a16="http://schemas.microsoft.com/office/drawing/2014/main" id="{BD0D87A8-3B9B-72B0-511C-7262B534E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56" name="Afbeelding 455" descr="vrouw-grijs_Fotor.jpg">
              <a:extLst>
                <a:ext uri="{FF2B5EF4-FFF2-40B4-BE49-F238E27FC236}">
                  <a16:creationId xmlns:a16="http://schemas.microsoft.com/office/drawing/2014/main" id="{240D00E9-BC26-EC6C-C0DC-F2497597E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57" name="Afbeelding 456" descr="man-grijs_Fotor.jpg">
              <a:extLst>
                <a:ext uri="{FF2B5EF4-FFF2-40B4-BE49-F238E27FC236}">
                  <a16:creationId xmlns:a16="http://schemas.microsoft.com/office/drawing/2014/main" id="{D1F865AF-8246-6B4B-88DB-62B8D89DA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58" name="Afbeelding 457" descr="vrouw-grijs_Fotor.jpg">
              <a:extLst>
                <a:ext uri="{FF2B5EF4-FFF2-40B4-BE49-F238E27FC236}">
                  <a16:creationId xmlns:a16="http://schemas.microsoft.com/office/drawing/2014/main" id="{7618F42B-0761-3442-BEA0-C679AE8AF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59" name="Groeperen 24">
            <a:extLst>
              <a:ext uri="{FF2B5EF4-FFF2-40B4-BE49-F238E27FC236}">
                <a16:creationId xmlns:a16="http://schemas.microsoft.com/office/drawing/2014/main" id="{16269BF6-C0AE-F4A6-620C-AFB62ACF1B40}"/>
              </a:ext>
            </a:extLst>
          </p:cNvPr>
          <p:cNvGrpSpPr/>
          <p:nvPr/>
        </p:nvGrpSpPr>
        <p:grpSpPr>
          <a:xfrm>
            <a:off x="6281772" y="2648035"/>
            <a:ext cx="2239863" cy="539401"/>
            <a:chOff x="1490480" y="1961567"/>
            <a:chExt cx="2239863" cy="539401"/>
          </a:xfrm>
        </p:grpSpPr>
        <p:pic>
          <p:nvPicPr>
            <p:cNvPr id="460" name="Afbeelding 459" descr="man-grijs_Fotor.jpg">
              <a:extLst>
                <a:ext uri="{FF2B5EF4-FFF2-40B4-BE49-F238E27FC236}">
                  <a16:creationId xmlns:a16="http://schemas.microsoft.com/office/drawing/2014/main" id="{2BF41B4A-8A2C-086B-FA4E-20FBFF4FC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61" name="Afbeelding 460" descr="vrouw-grijs_Fotor.jpg">
              <a:extLst>
                <a:ext uri="{FF2B5EF4-FFF2-40B4-BE49-F238E27FC236}">
                  <a16:creationId xmlns:a16="http://schemas.microsoft.com/office/drawing/2014/main" id="{27A8F93F-A269-F745-5FA9-3C596CD29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62" name="Afbeelding 461" descr="man-grijs_Fotor.jpg">
              <a:extLst>
                <a:ext uri="{FF2B5EF4-FFF2-40B4-BE49-F238E27FC236}">
                  <a16:creationId xmlns:a16="http://schemas.microsoft.com/office/drawing/2014/main" id="{7812FC93-A5BA-7E11-5A57-10CA4C538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63" name="Afbeelding 462" descr="vrouw-grijs_Fotor.jpg">
              <a:extLst>
                <a:ext uri="{FF2B5EF4-FFF2-40B4-BE49-F238E27FC236}">
                  <a16:creationId xmlns:a16="http://schemas.microsoft.com/office/drawing/2014/main" id="{4F9ACFBE-4E9B-FAD2-998D-DBD8AB835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64" name="Afbeelding 463" descr="man-grijs_Fotor.jpg">
              <a:extLst>
                <a:ext uri="{FF2B5EF4-FFF2-40B4-BE49-F238E27FC236}">
                  <a16:creationId xmlns:a16="http://schemas.microsoft.com/office/drawing/2014/main" id="{3B36B881-059D-D839-FDC3-C804FAD7B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65" name="Afbeelding 464" descr="vrouw-grijs_Fotor.jpg">
              <a:extLst>
                <a:ext uri="{FF2B5EF4-FFF2-40B4-BE49-F238E27FC236}">
                  <a16:creationId xmlns:a16="http://schemas.microsoft.com/office/drawing/2014/main" id="{87577A2E-C0F4-4637-9A2E-01FD39E4E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66" name="Afbeelding 465" descr="man-grijs_Fotor.jpg">
              <a:extLst>
                <a:ext uri="{FF2B5EF4-FFF2-40B4-BE49-F238E27FC236}">
                  <a16:creationId xmlns:a16="http://schemas.microsoft.com/office/drawing/2014/main" id="{159D011E-C9CF-C356-62EE-23BF04574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67" name="Afbeelding 466" descr="vrouw-grijs_Fotor.jpg">
              <a:extLst>
                <a:ext uri="{FF2B5EF4-FFF2-40B4-BE49-F238E27FC236}">
                  <a16:creationId xmlns:a16="http://schemas.microsoft.com/office/drawing/2014/main" id="{C15A2923-5CF1-A9B0-6DF5-6EA2014DC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68" name="Afbeelding 467" descr="man-grijs_Fotor.jpg">
              <a:extLst>
                <a:ext uri="{FF2B5EF4-FFF2-40B4-BE49-F238E27FC236}">
                  <a16:creationId xmlns:a16="http://schemas.microsoft.com/office/drawing/2014/main" id="{BF700634-82EC-7E8C-0945-7C117C414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69" name="Afbeelding 468" descr="vrouw-grijs_Fotor.jpg">
              <a:extLst>
                <a:ext uri="{FF2B5EF4-FFF2-40B4-BE49-F238E27FC236}">
                  <a16:creationId xmlns:a16="http://schemas.microsoft.com/office/drawing/2014/main" id="{4B644E18-5ACA-37D6-DDD7-E810B65E7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70" name="Groeperen 35">
            <a:extLst>
              <a:ext uri="{FF2B5EF4-FFF2-40B4-BE49-F238E27FC236}">
                <a16:creationId xmlns:a16="http://schemas.microsoft.com/office/drawing/2014/main" id="{9FAEBE70-B440-F8F9-692D-CF2BC00BC4C1}"/>
              </a:ext>
            </a:extLst>
          </p:cNvPr>
          <p:cNvGrpSpPr/>
          <p:nvPr/>
        </p:nvGrpSpPr>
        <p:grpSpPr>
          <a:xfrm>
            <a:off x="6243631" y="2016819"/>
            <a:ext cx="2239863" cy="539401"/>
            <a:chOff x="1490480" y="1961567"/>
            <a:chExt cx="2239863" cy="539401"/>
          </a:xfrm>
        </p:grpSpPr>
        <p:pic>
          <p:nvPicPr>
            <p:cNvPr id="471" name="Afbeelding 470" descr="man-grijs_Fotor.jpg">
              <a:extLst>
                <a:ext uri="{FF2B5EF4-FFF2-40B4-BE49-F238E27FC236}">
                  <a16:creationId xmlns:a16="http://schemas.microsoft.com/office/drawing/2014/main" id="{6626F96F-832C-3FBB-C8B9-D89E8E3CA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72" name="Afbeelding 471" descr="vrouw-grijs_Fotor.jpg">
              <a:extLst>
                <a:ext uri="{FF2B5EF4-FFF2-40B4-BE49-F238E27FC236}">
                  <a16:creationId xmlns:a16="http://schemas.microsoft.com/office/drawing/2014/main" id="{7952567F-4128-2BF3-20BC-F73E20B40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73" name="Afbeelding 472" descr="man-grijs_Fotor.jpg">
              <a:extLst>
                <a:ext uri="{FF2B5EF4-FFF2-40B4-BE49-F238E27FC236}">
                  <a16:creationId xmlns:a16="http://schemas.microsoft.com/office/drawing/2014/main" id="{2DB5A4BA-9023-20AF-925D-64F1F1907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74" name="Afbeelding 473" descr="vrouw-grijs_Fotor.jpg">
              <a:extLst>
                <a:ext uri="{FF2B5EF4-FFF2-40B4-BE49-F238E27FC236}">
                  <a16:creationId xmlns:a16="http://schemas.microsoft.com/office/drawing/2014/main" id="{18A3C29D-88B4-EB1B-3438-9F3D93C56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75" name="Afbeelding 474" descr="man-grijs_Fotor.jpg">
              <a:extLst>
                <a:ext uri="{FF2B5EF4-FFF2-40B4-BE49-F238E27FC236}">
                  <a16:creationId xmlns:a16="http://schemas.microsoft.com/office/drawing/2014/main" id="{CAB1A6FE-21B7-CC2E-1D74-3DCEBC121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76" name="Afbeelding 475" descr="vrouw-grijs_Fotor.jpg">
              <a:extLst>
                <a:ext uri="{FF2B5EF4-FFF2-40B4-BE49-F238E27FC236}">
                  <a16:creationId xmlns:a16="http://schemas.microsoft.com/office/drawing/2014/main" id="{B7F344A1-3F38-DDEE-7D8E-9DFEE7346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77" name="Afbeelding 476" descr="man-grijs_Fotor.jpg">
              <a:extLst>
                <a:ext uri="{FF2B5EF4-FFF2-40B4-BE49-F238E27FC236}">
                  <a16:creationId xmlns:a16="http://schemas.microsoft.com/office/drawing/2014/main" id="{B6266AB2-D39E-6C5A-1ECA-58E91A4FD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78" name="Afbeelding 477" descr="vrouw-grijs_Fotor.jpg">
              <a:extLst>
                <a:ext uri="{FF2B5EF4-FFF2-40B4-BE49-F238E27FC236}">
                  <a16:creationId xmlns:a16="http://schemas.microsoft.com/office/drawing/2014/main" id="{7E5905BF-5668-57EB-A626-5DF8E42D8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79" name="Afbeelding 478" descr="man-grijs_Fotor.jpg">
              <a:extLst>
                <a:ext uri="{FF2B5EF4-FFF2-40B4-BE49-F238E27FC236}">
                  <a16:creationId xmlns:a16="http://schemas.microsoft.com/office/drawing/2014/main" id="{B775F659-4A0F-D033-649D-16A1A16F8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80" name="Afbeelding 479" descr="vrouw-grijs_Fotor.jpg">
              <a:extLst>
                <a:ext uri="{FF2B5EF4-FFF2-40B4-BE49-F238E27FC236}">
                  <a16:creationId xmlns:a16="http://schemas.microsoft.com/office/drawing/2014/main" id="{63C424E8-00B0-9816-ABC8-FD4B739C8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81" name="Groeperen 46">
            <a:extLst>
              <a:ext uri="{FF2B5EF4-FFF2-40B4-BE49-F238E27FC236}">
                <a16:creationId xmlns:a16="http://schemas.microsoft.com/office/drawing/2014/main" id="{CB63B8EC-C596-B6B2-AA5B-73B05FB14F3B}"/>
              </a:ext>
            </a:extLst>
          </p:cNvPr>
          <p:cNvGrpSpPr/>
          <p:nvPr/>
        </p:nvGrpSpPr>
        <p:grpSpPr>
          <a:xfrm>
            <a:off x="6281772" y="3735655"/>
            <a:ext cx="2239863" cy="539401"/>
            <a:chOff x="1490480" y="1961567"/>
            <a:chExt cx="2239863" cy="539401"/>
          </a:xfrm>
        </p:grpSpPr>
        <p:pic>
          <p:nvPicPr>
            <p:cNvPr id="482" name="Afbeelding 481" descr="man-grijs_Fotor.jpg">
              <a:extLst>
                <a:ext uri="{FF2B5EF4-FFF2-40B4-BE49-F238E27FC236}">
                  <a16:creationId xmlns:a16="http://schemas.microsoft.com/office/drawing/2014/main" id="{72143FEA-8270-4B1A-5866-3993AE1FF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83" name="Afbeelding 482" descr="vrouw-grijs_Fotor.jpg">
              <a:extLst>
                <a:ext uri="{FF2B5EF4-FFF2-40B4-BE49-F238E27FC236}">
                  <a16:creationId xmlns:a16="http://schemas.microsoft.com/office/drawing/2014/main" id="{43A1D6A5-F98C-88D8-E88F-65670AEEF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84" name="Afbeelding 483" descr="man-grijs_Fotor.jpg">
              <a:extLst>
                <a:ext uri="{FF2B5EF4-FFF2-40B4-BE49-F238E27FC236}">
                  <a16:creationId xmlns:a16="http://schemas.microsoft.com/office/drawing/2014/main" id="{FAB97B89-2F36-167A-8BC7-9EEFE817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85" name="Afbeelding 484" descr="vrouw-grijs_Fotor.jpg">
              <a:extLst>
                <a:ext uri="{FF2B5EF4-FFF2-40B4-BE49-F238E27FC236}">
                  <a16:creationId xmlns:a16="http://schemas.microsoft.com/office/drawing/2014/main" id="{51934C25-F682-A1E4-C0BF-A61084DC4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86" name="Afbeelding 485" descr="man-grijs_Fotor.jpg">
              <a:extLst>
                <a:ext uri="{FF2B5EF4-FFF2-40B4-BE49-F238E27FC236}">
                  <a16:creationId xmlns:a16="http://schemas.microsoft.com/office/drawing/2014/main" id="{3D470243-C899-86F6-B861-BF3BFF641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87" name="Afbeelding 486" descr="vrouw-grijs_Fotor.jpg">
              <a:extLst>
                <a:ext uri="{FF2B5EF4-FFF2-40B4-BE49-F238E27FC236}">
                  <a16:creationId xmlns:a16="http://schemas.microsoft.com/office/drawing/2014/main" id="{0B780634-E19A-3439-C109-330C3807A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88" name="Afbeelding 487" descr="man-grijs_Fotor.jpg">
              <a:extLst>
                <a:ext uri="{FF2B5EF4-FFF2-40B4-BE49-F238E27FC236}">
                  <a16:creationId xmlns:a16="http://schemas.microsoft.com/office/drawing/2014/main" id="{266B3CC9-7E60-4285-76AC-FBA668988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489" name="Afbeelding 488" descr="vrouw-grijs_Fotor.jpg">
              <a:extLst>
                <a:ext uri="{FF2B5EF4-FFF2-40B4-BE49-F238E27FC236}">
                  <a16:creationId xmlns:a16="http://schemas.microsoft.com/office/drawing/2014/main" id="{3E7C7130-F88A-2617-901F-7DBF6482B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490" name="Afbeelding 489" descr="man-grijs_Fotor.jpg">
              <a:extLst>
                <a:ext uri="{FF2B5EF4-FFF2-40B4-BE49-F238E27FC236}">
                  <a16:creationId xmlns:a16="http://schemas.microsoft.com/office/drawing/2014/main" id="{7796F2AC-4726-389A-F432-72467556C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491" name="Afbeelding 490" descr="vrouw-grijs_Fotor.jpg">
              <a:extLst>
                <a:ext uri="{FF2B5EF4-FFF2-40B4-BE49-F238E27FC236}">
                  <a16:creationId xmlns:a16="http://schemas.microsoft.com/office/drawing/2014/main" id="{00314135-F8CA-6199-67C1-2477EF2ED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492" name="Groeperen 57">
            <a:extLst>
              <a:ext uri="{FF2B5EF4-FFF2-40B4-BE49-F238E27FC236}">
                <a16:creationId xmlns:a16="http://schemas.microsoft.com/office/drawing/2014/main" id="{1213DECD-F598-D99F-44E5-290D02DEC75F}"/>
              </a:ext>
            </a:extLst>
          </p:cNvPr>
          <p:cNvGrpSpPr/>
          <p:nvPr/>
        </p:nvGrpSpPr>
        <p:grpSpPr>
          <a:xfrm>
            <a:off x="6281772" y="3196254"/>
            <a:ext cx="2239863" cy="539401"/>
            <a:chOff x="1490480" y="1961567"/>
            <a:chExt cx="2239863" cy="539401"/>
          </a:xfrm>
        </p:grpSpPr>
        <p:pic>
          <p:nvPicPr>
            <p:cNvPr id="493" name="Afbeelding 492" descr="man-grijs_Fotor.jpg">
              <a:extLst>
                <a:ext uri="{FF2B5EF4-FFF2-40B4-BE49-F238E27FC236}">
                  <a16:creationId xmlns:a16="http://schemas.microsoft.com/office/drawing/2014/main" id="{4D0EF3F2-59A8-6BB3-EF1A-21E3BEB96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494" name="Afbeelding 493" descr="vrouw-grijs_Fotor.jpg">
              <a:extLst>
                <a:ext uri="{FF2B5EF4-FFF2-40B4-BE49-F238E27FC236}">
                  <a16:creationId xmlns:a16="http://schemas.microsoft.com/office/drawing/2014/main" id="{49147D80-6982-741B-CF26-B48C99829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495" name="Afbeelding 494" descr="man-grijs_Fotor.jpg">
              <a:extLst>
                <a:ext uri="{FF2B5EF4-FFF2-40B4-BE49-F238E27FC236}">
                  <a16:creationId xmlns:a16="http://schemas.microsoft.com/office/drawing/2014/main" id="{341D5FBB-FA35-8D68-A22A-D5B363255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496" name="Afbeelding 495" descr="vrouw-grijs_Fotor.jpg">
              <a:extLst>
                <a:ext uri="{FF2B5EF4-FFF2-40B4-BE49-F238E27FC236}">
                  <a16:creationId xmlns:a16="http://schemas.microsoft.com/office/drawing/2014/main" id="{9088DBED-36AE-3284-F96A-7AA9ABFBC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497" name="Afbeelding 496" descr="man-grijs_Fotor.jpg">
              <a:extLst>
                <a:ext uri="{FF2B5EF4-FFF2-40B4-BE49-F238E27FC236}">
                  <a16:creationId xmlns:a16="http://schemas.microsoft.com/office/drawing/2014/main" id="{679F7241-DEDA-22D9-0561-46C7F754A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498" name="Afbeelding 497" descr="vrouw-grijs_Fotor.jpg">
              <a:extLst>
                <a:ext uri="{FF2B5EF4-FFF2-40B4-BE49-F238E27FC236}">
                  <a16:creationId xmlns:a16="http://schemas.microsoft.com/office/drawing/2014/main" id="{80893E0D-656F-84D7-62F2-10AC75D13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499" name="Afbeelding 498" descr="man-grijs_Fotor.jpg">
              <a:extLst>
                <a:ext uri="{FF2B5EF4-FFF2-40B4-BE49-F238E27FC236}">
                  <a16:creationId xmlns:a16="http://schemas.microsoft.com/office/drawing/2014/main" id="{C0F6092A-21BD-A841-2B9C-B8B1073D9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500" name="Afbeelding 499" descr="vrouw-grijs_Fotor.jpg">
              <a:extLst>
                <a:ext uri="{FF2B5EF4-FFF2-40B4-BE49-F238E27FC236}">
                  <a16:creationId xmlns:a16="http://schemas.microsoft.com/office/drawing/2014/main" id="{760BF230-1C77-2099-BE27-D2CDE9460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501" name="Afbeelding 500" descr="man-grijs_Fotor.jpg">
              <a:extLst>
                <a:ext uri="{FF2B5EF4-FFF2-40B4-BE49-F238E27FC236}">
                  <a16:creationId xmlns:a16="http://schemas.microsoft.com/office/drawing/2014/main" id="{CAFDD094-F8A7-B321-157F-4E78EF0E3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502" name="Afbeelding 501" descr="vrouw-grijs_Fotor.jpg">
              <a:extLst>
                <a:ext uri="{FF2B5EF4-FFF2-40B4-BE49-F238E27FC236}">
                  <a16:creationId xmlns:a16="http://schemas.microsoft.com/office/drawing/2014/main" id="{E10EFE26-7A17-23EC-2ADE-8EA853952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503" name="Groeperen 68">
            <a:extLst>
              <a:ext uri="{FF2B5EF4-FFF2-40B4-BE49-F238E27FC236}">
                <a16:creationId xmlns:a16="http://schemas.microsoft.com/office/drawing/2014/main" id="{2F31BAEC-9035-EB19-B4A3-EDD169DAE3B9}"/>
              </a:ext>
            </a:extLst>
          </p:cNvPr>
          <p:cNvGrpSpPr/>
          <p:nvPr/>
        </p:nvGrpSpPr>
        <p:grpSpPr>
          <a:xfrm>
            <a:off x="6281772" y="4305924"/>
            <a:ext cx="2239863" cy="539401"/>
            <a:chOff x="1490480" y="1961567"/>
            <a:chExt cx="2239863" cy="539401"/>
          </a:xfrm>
        </p:grpSpPr>
        <p:pic>
          <p:nvPicPr>
            <p:cNvPr id="504" name="Afbeelding 503" descr="man-grijs_Fotor.jpg">
              <a:extLst>
                <a:ext uri="{FF2B5EF4-FFF2-40B4-BE49-F238E27FC236}">
                  <a16:creationId xmlns:a16="http://schemas.microsoft.com/office/drawing/2014/main" id="{71CA219E-A0C5-3B71-500A-FD4D76237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505" name="Afbeelding 504" descr="vrouw-grijs_Fotor.jpg">
              <a:extLst>
                <a:ext uri="{FF2B5EF4-FFF2-40B4-BE49-F238E27FC236}">
                  <a16:creationId xmlns:a16="http://schemas.microsoft.com/office/drawing/2014/main" id="{E9D85BB1-CF35-232E-C7BF-943DD5689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506" name="Afbeelding 505" descr="man-grijs_Fotor.jpg">
              <a:extLst>
                <a:ext uri="{FF2B5EF4-FFF2-40B4-BE49-F238E27FC236}">
                  <a16:creationId xmlns:a16="http://schemas.microsoft.com/office/drawing/2014/main" id="{CE7EEA66-220F-1850-3EAB-8A28ABFCC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507" name="Afbeelding 506" descr="vrouw-grijs_Fotor.jpg">
              <a:extLst>
                <a:ext uri="{FF2B5EF4-FFF2-40B4-BE49-F238E27FC236}">
                  <a16:creationId xmlns:a16="http://schemas.microsoft.com/office/drawing/2014/main" id="{D3B00136-7C4A-1F37-7AEF-EDE176765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508" name="Afbeelding 507" descr="man-grijs_Fotor.jpg">
              <a:extLst>
                <a:ext uri="{FF2B5EF4-FFF2-40B4-BE49-F238E27FC236}">
                  <a16:creationId xmlns:a16="http://schemas.microsoft.com/office/drawing/2014/main" id="{3F4D1D92-88B6-AC88-A3D2-5CED230DC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509" name="Afbeelding 508" descr="vrouw-grijs_Fotor.jpg">
              <a:extLst>
                <a:ext uri="{FF2B5EF4-FFF2-40B4-BE49-F238E27FC236}">
                  <a16:creationId xmlns:a16="http://schemas.microsoft.com/office/drawing/2014/main" id="{5D3293F9-A50C-CB87-8082-4F5AC7066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510" name="Afbeelding 509" descr="man-grijs_Fotor.jpg">
              <a:extLst>
                <a:ext uri="{FF2B5EF4-FFF2-40B4-BE49-F238E27FC236}">
                  <a16:creationId xmlns:a16="http://schemas.microsoft.com/office/drawing/2014/main" id="{A0D034BD-B372-AB6B-6BA3-D84B331A1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511" name="Afbeelding 510" descr="vrouw-grijs_Fotor.jpg">
              <a:extLst>
                <a:ext uri="{FF2B5EF4-FFF2-40B4-BE49-F238E27FC236}">
                  <a16:creationId xmlns:a16="http://schemas.microsoft.com/office/drawing/2014/main" id="{99FDC055-A597-C700-CC54-BE87E2245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512" name="Afbeelding 511" descr="man-grijs_Fotor.jpg">
              <a:extLst>
                <a:ext uri="{FF2B5EF4-FFF2-40B4-BE49-F238E27FC236}">
                  <a16:creationId xmlns:a16="http://schemas.microsoft.com/office/drawing/2014/main" id="{3639888D-EA96-B514-8F4B-47AC8396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513" name="Afbeelding 512" descr="vrouw-grijs_Fotor.jpg">
              <a:extLst>
                <a:ext uri="{FF2B5EF4-FFF2-40B4-BE49-F238E27FC236}">
                  <a16:creationId xmlns:a16="http://schemas.microsoft.com/office/drawing/2014/main" id="{AC28CA83-77D2-20BD-1E35-3591B2408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514" name="Groeperen 24">
            <a:extLst>
              <a:ext uri="{FF2B5EF4-FFF2-40B4-BE49-F238E27FC236}">
                <a16:creationId xmlns:a16="http://schemas.microsoft.com/office/drawing/2014/main" id="{C45E5071-B529-CFC1-71BA-200AF150D18A}"/>
              </a:ext>
            </a:extLst>
          </p:cNvPr>
          <p:cNvGrpSpPr/>
          <p:nvPr/>
        </p:nvGrpSpPr>
        <p:grpSpPr>
          <a:xfrm>
            <a:off x="8695340" y="2656853"/>
            <a:ext cx="2239863" cy="539401"/>
            <a:chOff x="1490480" y="1961567"/>
            <a:chExt cx="2239863" cy="539401"/>
          </a:xfrm>
        </p:grpSpPr>
        <p:pic>
          <p:nvPicPr>
            <p:cNvPr id="515" name="Afbeelding 514" descr="man-grijs_Fotor.jpg">
              <a:extLst>
                <a:ext uri="{FF2B5EF4-FFF2-40B4-BE49-F238E27FC236}">
                  <a16:creationId xmlns:a16="http://schemas.microsoft.com/office/drawing/2014/main" id="{C69119E7-F8AD-8742-BB70-10E605356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516" name="Afbeelding 515" descr="vrouw-grijs_Fotor.jpg">
              <a:extLst>
                <a:ext uri="{FF2B5EF4-FFF2-40B4-BE49-F238E27FC236}">
                  <a16:creationId xmlns:a16="http://schemas.microsoft.com/office/drawing/2014/main" id="{3CC7D25E-CA62-785D-2020-9B51FBD68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517" name="Afbeelding 516" descr="man-grijs_Fotor.jpg">
              <a:extLst>
                <a:ext uri="{FF2B5EF4-FFF2-40B4-BE49-F238E27FC236}">
                  <a16:creationId xmlns:a16="http://schemas.microsoft.com/office/drawing/2014/main" id="{36012F8F-56D9-7C1A-C4A8-ADFAA19B4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518" name="Afbeelding 517" descr="vrouw-grijs_Fotor.jpg">
              <a:extLst>
                <a:ext uri="{FF2B5EF4-FFF2-40B4-BE49-F238E27FC236}">
                  <a16:creationId xmlns:a16="http://schemas.microsoft.com/office/drawing/2014/main" id="{E40DDE75-C085-9AD8-5DD4-5BC02D1A2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519" name="Afbeelding 518" descr="man-grijs_Fotor.jpg">
              <a:extLst>
                <a:ext uri="{FF2B5EF4-FFF2-40B4-BE49-F238E27FC236}">
                  <a16:creationId xmlns:a16="http://schemas.microsoft.com/office/drawing/2014/main" id="{C04B598C-145F-5868-8C4F-D1C9005ED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520" name="Afbeelding 519" descr="vrouw-grijs_Fotor.jpg">
              <a:extLst>
                <a:ext uri="{FF2B5EF4-FFF2-40B4-BE49-F238E27FC236}">
                  <a16:creationId xmlns:a16="http://schemas.microsoft.com/office/drawing/2014/main" id="{EE09E3AB-8F12-CC28-F88C-737C2E8CD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521" name="Afbeelding 520" descr="man-grijs_Fotor.jpg">
              <a:extLst>
                <a:ext uri="{FF2B5EF4-FFF2-40B4-BE49-F238E27FC236}">
                  <a16:creationId xmlns:a16="http://schemas.microsoft.com/office/drawing/2014/main" id="{334342F9-051E-E948-89A8-063015418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522" name="Afbeelding 521" descr="vrouw-grijs_Fotor.jpg">
              <a:extLst>
                <a:ext uri="{FF2B5EF4-FFF2-40B4-BE49-F238E27FC236}">
                  <a16:creationId xmlns:a16="http://schemas.microsoft.com/office/drawing/2014/main" id="{A45A70CB-399B-594D-E898-82B7BB9ED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523" name="Afbeelding 522" descr="man-grijs_Fotor.jpg">
              <a:extLst>
                <a:ext uri="{FF2B5EF4-FFF2-40B4-BE49-F238E27FC236}">
                  <a16:creationId xmlns:a16="http://schemas.microsoft.com/office/drawing/2014/main" id="{6C71F1D6-DCC8-A822-CC48-3DB2EAF00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524" name="Afbeelding 523" descr="vrouw-grijs_Fotor.jpg">
              <a:extLst>
                <a:ext uri="{FF2B5EF4-FFF2-40B4-BE49-F238E27FC236}">
                  <a16:creationId xmlns:a16="http://schemas.microsoft.com/office/drawing/2014/main" id="{DBB36ED6-8ED8-26AA-BB63-3326E74BF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grpSp>
        <p:nvGrpSpPr>
          <p:cNvPr id="525" name="Groeperen 35">
            <a:extLst>
              <a:ext uri="{FF2B5EF4-FFF2-40B4-BE49-F238E27FC236}">
                <a16:creationId xmlns:a16="http://schemas.microsoft.com/office/drawing/2014/main" id="{CE374B31-CF63-002E-BE53-9CC6F61B1525}"/>
              </a:ext>
            </a:extLst>
          </p:cNvPr>
          <p:cNvGrpSpPr/>
          <p:nvPr/>
        </p:nvGrpSpPr>
        <p:grpSpPr>
          <a:xfrm>
            <a:off x="8657199" y="2025637"/>
            <a:ext cx="2239863" cy="539401"/>
            <a:chOff x="1490480" y="1961567"/>
            <a:chExt cx="2239863" cy="539401"/>
          </a:xfrm>
        </p:grpSpPr>
        <p:pic>
          <p:nvPicPr>
            <p:cNvPr id="526" name="Afbeelding 525" descr="man-grijs_Fotor.jpg">
              <a:extLst>
                <a:ext uri="{FF2B5EF4-FFF2-40B4-BE49-F238E27FC236}">
                  <a16:creationId xmlns:a16="http://schemas.microsoft.com/office/drawing/2014/main" id="{73C439C6-FCA5-8A6E-60E8-4C9277481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80" y="1961567"/>
              <a:ext cx="221934" cy="539401"/>
            </a:xfrm>
            <a:prstGeom prst="rect">
              <a:avLst/>
            </a:prstGeom>
          </p:spPr>
        </p:pic>
        <p:pic>
          <p:nvPicPr>
            <p:cNvPr id="527" name="Afbeelding 526" descr="vrouw-grijs_Fotor.jpg">
              <a:extLst>
                <a:ext uri="{FF2B5EF4-FFF2-40B4-BE49-F238E27FC236}">
                  <a16:creationId xmlns:a16="http://schemas.microsoft.com/office/drawing/2014/main" id="{E1BE5854-02EB-BB93-9069-1209FAD3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878" y="1970385"/>
              <a:ext cx="223403" cy="521764"/>
            </a:xfrm>
            <a:prstGeom prst="rect">
              <a:avLst/>
            </a:prstGeom>
          </p:spPr>
        </p:pic>
        <p:pic>
          <p:nvPicPr>
            <p:cNvPr id="528" name="Afbeelding 527" descr="man-grijs_Fotor.jpg">
              <a:extLst>
                <a:ext uri="{FF2B5EF4-FFF2-40B4-BE49-F238E27FC236}">
                  <a16:creationId xmlns:a16="http://schemas.microsoft.com/office/drawing/2014/main" id="{4032F97A-3BE0-8B7B-0A3F-BE46F6ED6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745" y="1961567"/>
              <a:ext cx="221934" cy="539401"/>
            </a:xfrm>
            <a:prstGeom prst="rect">
              <a:avLst/>
            </a:prstGeom>
          </p:spPr>
        </p:pic>
        <p:pic>
          <p:nvPicPr>
            <p:cNvPr id="529" name="Afbeelding 528" descr="vrouw-grijs_Fotor.jpg">
              <a:extLst>
                <a:ext uri="{FF2B5EF4-FFF2-40B4-BE49-F238E27FC236}">
                  <a16:creationId xmlns:a16="http://schemas.microsoft.com/office/drawing/2014/main" id="{9E51127C-6BCD-C426-C017-6EE967A7C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143" y="1970385"/>
              <a:ext cx="223403" cy="521764"/>
            </a:xfrm>
            <a:prstGeom prst="rect">
              <a:avLst/>
            </a:prstGeom>
          </p:spPr>
        </p:pic>
        <p:pic>
          <p:nvPicPr>
            <p:cNvPr id="530" name="Afbeelding 529" descr="man-grijs_Fotor.jpg">
              <a:extLst>
                <a:ext uri="{FF2B5EF4-FFF2-40B4-BE49-F238E27FC236}">
                  <a16:creationId xmlns:a16="http://schemas.microsoft.com/office/drawing/2014/main" id="{9CC894D4-F4B8-E60E-6705-D69525F2D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010" y="1961567"/>
              <a:ext cx="221934" cy="539401"/>
            </a:xfrm>
            <a:prstGeom prst="rect">
              <a:avLst/>
            </a:prstGeom>
          </p:spPr>
        </p:pic>
        <p:pic>
          <p:nvPicPr>
            <p:cNvPr id="531" name="Afbeelding 530" descr="vrouw-grijs_Fotor.jpg">
              <a:extLst>
                <a:ext uri="{FF2B5EF4-FFF2-40B4-BE49-F238E27FC236}">
                  <a16:creationId xmlns:a16="http://schemas.microsoft.com/office/drawing/2014/main" id="{7F95DE5F-9E8C-AE81-AF1F-81BA6A4B4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0408" y="1970385"/>
              <a:ext cx="223403" cy="521764"/>
            </a:xfrm>
            <a:prstGeom prst="rect">
              <a:avLst/>
            </a:prstGeom>
          </p:spPr>
        </p:pic>
        <p:pic>
          <p:nvPicPr>
            <p:cNvPr id="532" name="Afbeelding 531" descr="man-grijs_Fotor.jpg">
              <a:extLst>
                <a:ext uri="{FF2B5EF4-FFF2-40B4-BE49-F238E27FC236}">
                  <a16:creationId xmlns:a16="http://schemas.microsoft.com/office/drawing/2014/main" id="{03F1B8A8-B64F-2BD9-A071-6E6DCECD4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275" y="1961567"/>
              <a:ext cx="221934" cy="539401"/>
            </a:xfrm>
            <a:prstGeom prst="rect">
              <a:avLst/>
            </a:prstGeom>
          </p:spPr>
        </p:pic>
        <p:pic>
          <p:nvPicPr>
            <p:cNvPr id="533" name="Afbeelding 532" descr="vrouw-grijs_Fotor.jpg">
              <a:extLst>
                <a:ext uri="{FF2B5EF4-FFF2-40B4-BE49-F238E27FC236}">
                  <a16:creationId xmlns:a16="http://schemas.microsoft.com/office/drawing/2014/main" id="{4A63073D-4839-92FA-11F7-F4A6BDFA6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673" y="1970385"/>
              <a:ext cx="223403" cy="521764"/>
            </a:xfrm>
            <a:prstGeom prst="rect">
              <a:avLst/>
            </a:prstGeom>
          </p:spPr>
        </p:pic>
        <p:pic>
          <p:nvPicPr>
            <p:cNvPr id="534" name="Afbeelding 533" descr="man-grijs_Fotor.jpg">
              <a:extLst>
                <a:ext uri="{FF2B5EF4-FFF2-40B4-BE49-F238E27FC236}">
                  <a16:creationId xmlns:a16="http://schemas.microsoft.com/office/drawing/2014/main" id="{B5DF2CF4-E521-94BF-1887-F675D36E5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540" y="1961567"/>
              <a:ext cx="221934" cy="539401"/>
            </a:xfrm>
            <a:prstGeom prst="rect">
              <a:avLst/>
            </a:prstGeom>
          </p:spPr>
        </p:pic>
        <p:pic>
          <p:nvPicPr>
            <p:cNvPr id="535" name="Afbeelding 534" descr="vrouw-grijs_Fotor.jpg">
              <a:extLst>
                <a:ext uri="{FF2B5EF4-FFF2-40B4-BE49-F238E27FC236}">
                  <a16:creationId xmlns:a16="http://schemas.microsoft.com/office/drawing/2014/main" id="{6641088A-F6EB-EF44-5231-3B972D1A8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40" y="1970385"/>
              <a:ext cx="223403" cy="521764"/>
            </a:xfrm>
            <a:prstGeom prst="rect">
              <a:avLst/>
            </a:prstGeom>
          </p:spPr>
        </p:pic>
      </p:grpSp>
      <p:pic>
        <p:nvPicPr>
          <p:cNvPr id="543" name="Afbeelding 542" descr="vrouw-rood_Fotor.jpg">
            <a:extLst>
              <a:ext uri="{FF2B5EF4-FFF2-40B4-BE49-F238E27FC236}">
                <a16:creationId xmlns:a16="http://schemas.microsoft.com/office/drawing/2014/main" id="{39241FDC-709B-D33D-0F13-358EA070CD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7102" y="3229394"/>
            <a:ext cx="227361" cy="521764"/>
          </a:xfrm>
          <a:prstGeom prst="rect">
            <a:avLst/>
          </a:prstGeom>
        </p:spPr>
      </p:pic>
      <p:pic>
        <p:nvPicPr>
          <p:cNvPr id="544" name="Afbeelding 543" descr="vrouw-rood_Fotor.jpg">
            <a:extLst>
              <a:ext uri="{FF2B5EF4-FFF2-40B4-BE49-F238E27FC236}">
                <a16:creationId xmlns:a16="http://schemas.microsoft.com/office/drawing/2014/main" id="{9E593B1D-85A4-DF94-F746-361F47FDFC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46356" y="3229394"/>
            <a:ext cx="227361" cy="521764"/>
          </a:xfrm>
          <a:prstGeom prst="rect">
            <a:avLst/>
          </a:prstGeom>
        </p:spPr>
      </p:pic>
      <p:pic>
        <p:nvPicPr>
          <p:cNvPr id="545" name="Afbeelding 544" descr="man-rood_Fotor.jpg">
            <a:extLst>
              <a:ext uri="{FF2B5EF4-FFF2-40B4-BE49-F238E27FC236}">
                <a16:creationId xmlns:a16="http://schemas.microsoft.com/office/drawing/2014/main" id="{D68A3148-4F94-E714-A767-F41DE59243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79138" y="3223113"/>
            <a:ext cx="214021" cy="541336"/>
          </a:xfrm>
          <a:prstGeom prst="rect">
            <a:avLst/>
          </a:prstGeom>
        </p:spPr>
      </p:pic>
      <p:pic>
        <p:nvPicPr>
          <p:cNvPr id="546" name="Afbeelding 545" descr="vrouw-rood_Fotor.jpg">
            <a:extLst>
              <a:ext uri="{FF2B5EF4-FFF2-40B4-BE49-F238E27FC236}">
                <a16:creationId xmlns:a16="http://schemas.microsoft.com/office/drawing/2014/main" id="{81AF61D8-6C67-89E2-DED6-058FC4CFA9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5503" y="3227190"/>
            <a:ext cx="227361" cy="521764"/>
          </a:xfrm>
          <a:prstGeom prst="rect">
            <a:avLst/>
          </a:prstGeom>
        </p:spPr>
      </p:pic>
      <p:pic>
        <p:nvPicPr>
          <p:cNvPr id="547" name="Afbeelding 546" descr="man-rood_Fotor.jpg">
            <a:extLst>
              <a:ext uri="{FF2B5EF4-FFF2-40B4-BE49-F238E27FC236}">
                <a16:creationId xmlns:a16="http://schemas.microsoft.com/office/drawing/2014/main" id="{17051FAC-A0E5-B1A3-C6C8-87D179927C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30882" y="3218007"/>
            <a:ext cx="214021" cy="541336"/>
          </a:xfrm>
          <a:prstGeom prst="rect">
            <a:avLst/>
          </a:prstGeom>
        </p:spPr>
      </p:pic>
      <p:pic>
        <p:nvPicPr>
          <p:cNvPr id="548" name="Afbeelding 547" descr="man-rood_Fotor.jpg">
            <a:extLst>
              <a:ext uri="{FF2B5EF4-FFF2-40B4-BE49-F238E27FC236}">
                <a16:creationId xmlns:a16="http://schemas.microsoft.com/office/drawing/2014/main" id="{8F4F9C5A-90A1-A847-A349-C49087BAF9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4234" y="3217040"/>
            <a:ext cx="214021" cy="541336"/>
          </a:xfrm>
          <a:prstGeom prst="rect">
            <a:avLst/>
          </a:prstGeom>
        </p:spPr>
      </p:pic>
      <p:pic>
        <p:nvPicPr>
          <p:cNvPr id="550" name="Afbeelding 549">
            <a:extLst>
              <a:ext uri="{FF2B5EF4-FFF2-40B4-BE49-F238E27FC236}">
                <a16:creationId xmlns:a16="http://schemas.microsoft.com/office/drawing/2014/main" id="{FFE56F0D-BE87-E35F-CA79-CE12F89C81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2590" y="3221291"/>
            <a:ext cx="154861" cy="521764"/>
          </a:xfrm>
          <a:prstGeom prst="rect">
            <a:avLst/>
          </a:prstGeom>
        </p:spPr>
      </p:pic>
      <p:pic>
        <p:nvPicPr>
          <p:cNvPr id="551" name="Afbeelding 550" descr="vrouw-rood_Fotor.jpg">
            <a:extLst>
              <a:ext uri="{FF2B5EF4-FFF2-40B4-BE49-F238E27FC236}">
                <a16:creationId xmlns:a16="http://schemas.microsoft.com/office/drawing/2014/main" id="{A2D712DC-97EF-E3AB-3A73-1D071164E6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0904" y="3231689"/>
            <a:ext cx="227361" cy="52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5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9351" y="1356608"/>
            <a:ext cx="7794885" cy="307777"/>
          </a:xfrm>
        </p:spPr>
        <p:txBody>
          <a:bodyPr/>
          <a:lstStyle/>
          <a:p>
            <a:r>
              <a:rPr lang="nl-NL" dirty="0"/>
              <a:t>Euthanasie in Nederland (2021)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7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1364629" y="2231511"/>
            <a:ext cx="7285037" cy="352124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dirty="0"/>
              <a:t>Kanker (n= 4.684)</a:t>
            </a:r>
          </a:p>
          <a:p>
            <a:pPr>
              <a:lnSpc>
                <a:spcPct val="150000"/>
              </a:lnSpc>
            </a:pPr>
            <a:r>
              <a:rPr lang="nl-NL" dirty="0"/>
              <a:t>Somatisch overig (n= 2.345)</a:t>
            </a:r>
          </a:p>
          <a:p>
            <a:pPr>
              <a:lnSpc>
                <a:spcPct val="150000"/>
              </a:lnSpc>
            </a:pPr>
            <a:r>
              <a:rPr lang="nl-NL" dirty="0"/>
              <a:t>Stapeling ouderdomsaandoeningen (n =307)</a:t>
            </a:r>
          </a:p>
          <a:p>
            <a:pPr>
              <a:lnSpc>
                <a:spcPct val="150000"/>
              </a:lnSpc>
            </a:pPr>
            <a:r>
              <a:rPr lang="nl-NL" dirty="0"/>
              <a:t>Dementie (n= 215)</a:t>
            </a:r>
          </a:p>
          <a:p>
            <a:pPr>
              <a:lnSpc>
                <a:spcPct val="150000"/>
              </a:lnSpc>
            </a:pPr>
            <a:r>
              <a:rPr lang="nl-NL" dirty="0"/>
              <a:t>Psychiatrie (n= 115)</a:t>
            </a:r>
          </a:p>
          <a:p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Euthanasie in Nederland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342" y="1277905"/>
            <a:ext cx="6361103" cy="5245295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>
            <a:off x="1493837" y="515357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 | 6.938 meldingen</a:t>
            </a:r>
          </a:p>
          <a:p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2021 | 7.666 meldingen 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8156" y="1537545"/>
            <a:ext cx="286831" cy="176981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9909174" y="4813300"/>
            <a:ext cx="428626" cy="261610"/>
          </a:xfrm>
          <a:prstGeom prst="rect">
            <a:avLst/>
          </a:prstGeom>
          <a:solidFill>
            <a:srgbClr val="4472C4"/>
          </a:solidFill>
        </p:spPr>
        <p:txBody>
          <a:bodyPr wrap="square" rtlCol="0">
            <a:spAutoFit/>
          </a:bodyPr>
          <a:lstStyle/>
          <a:p>
            <a:r>
              <a:rPr lang="nl-NL" sz="1100" b="1" dirty="0">
                <a:solidFill>
                  <a:schemeClr val="bg1"/>
                </a:solidFill>
                <a:latin typeface="Calibri" panose="020F0502020204030204" pitchFamily="34" charset="0"/>
              </a:rPr>
              <a:t>61%</a:t>
            </a:r>
          </a:p>
        </p:txBody>
      </p:sp>
    </p:spTree>
    <p:extLst>
      <p:ext uri="{BB962C8B-B14F-4D97-AF65-F5344CB8AC3E}">
        <p14:creationId xmlns:p14="http://schemas.microsoft.com/office/powerpoint/2010/main" val="3327777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8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Hulpvragen psychisch lijden</a:t>
            </a:r>
            <a:endParaRPr lang="nl-NL" sz="1800" dirty="0"/>
          </a:p>
        </p:txBody>
      </p:sp>
      <p:graphicFrame>
        <p:nvGraphicFramePr>
          <p:cNvPr id="8" name="Grafiek 7">
            <a:extLst>
              <a:ext uri="{FF2B5EF4-FFF2-40B4-BE49-F238E27FC236}">
                <a16:creationId xmlns:a16="http://schemas.microsoft.com/office/drawing/2014/main" id="{81DA11F9-092F-6741-4EEC-869CA45FC9DF}"/>
              </a:ext>
            </a:extLst>
          </p:cNvPr>
          <p:cNvGraphicFramePr>
            <a:graphicFrameLocks/>
          </p:cNvGraphicFramePr>
          <p:nvPr/>
        </p:nvGraphicFramePr>
        <p:xfrm>
          <a:off x="1588654" y="913966"/>
          <a:ext cx="8626763" cy="5030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4740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9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Hulpvragen psychisch lijden – cijfers 2021</a:t>
            </a:r>
          </a:p>
          <a:p>
            <a:endParaRPr lang="nl-NL" sz="18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9F9910-4141-1FDE-9110-6B582EBBF2B7}"/>
              </a:ext>
            </a:extLst>
          </p:cNvPr>
          <p:cNvSpPr txBox="1"/>
          <p:nvPr/>
        </p:nvSpPr>
        <p:spPr>
          <a:xfrm>
            <a:off x="1742604" y="2089846"/>
            <a:ext cx="8537330" cy="2430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768EA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868 aanmeldingen EE, op basis van psychisch lijden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24% van het totaal aantal aanmeldingen EE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11% van deze aanmeldingen is ingewilligd, 99 verzoeken (&lt;3% van totaal aantal aanmeldingen) </a:t>
            </a:r>
          </a:p>
        </p:txBody>
      </p:sp>
    </p:spTree>
    <p:extLst>
      <p:ext uri="{BB962C8B-B14F-4D97-AF65-F5344CB8AC3E}">
        <p14:creationId xmlns:p14="http://schemas.microsoft.com/office/powerpoint/2010/main" val="917453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10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Hulpvragen psychisch lijden – landelijke cijfers 2021</a:t>
            </a:r>
          </a:p>
          <a:p>
            <a:endParaRPr lang="nl-NL" sz="18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9F9910-4141-1FDE-9110-6B582EBBF2B7}"/>
              </a:ext>
            </a:extLst>
          </p:cNvPr>
          <p:cNvSpPr txBox="1"/>
          <p:nvPr/>
        </p:nvSpPr>
        <p:spPr>
          <a:xfrm>
            <a:off x="1802424" y="2064209"/>
            <a:ext cx="8537330" cy="1922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768EA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RTE: 7.666 meldingen van euthanasie in 2021 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2200" dirty="0">
                <a:solidFill>
                  <a:srgbClr val="768EA8"/>
                </a:solidFill>
                <a:latin typeface="Arial"/>
              </a:rPr>
              <a:t>115 meldingen op basis van psychiatrische aandoening (1,5% van totaal aantal meldingen)</a:t>
            </a: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srgbClr val="768EA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447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1612" y="443069"/>
            <a:ext cx="8869992" cy="913494"/>
          </a:xfrm>
        </p:spPr>
        <p:txBody>
          <a:bodyPr/>
          <a:lstStyle/>
          <a:p>
            <a:r>
              <a:rPr lang="nl-NL" dirty="0"/>
              <a:t>Euthanasie bij psychiatrie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75C78E9-E7A5-5F88-E32C-6669A6DC5379}"/>
              </a:ext>
            </a:extLst>
          </p:cNvPr>
          <p:cNvSpPr txBox="1">
            <a:spLocks/>
          </p:cNvSpPr>
          <p:nvPr/>
        </p:nvSpPr>
        <p:spPr>
          <a:xfrm>
            <a:off x="1090569" y="3661245"/>
            <a:ext cx="10536572" cy="12463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bg1"/>
                </a:solidFill>
              </a:rPr>
              <a:t>Wat gebeurt er met u bij een euthanasieverzoek </a:t>
            </a:r>
          </a:p>
          <a:p>
            <a:r>
              <a:rPr lang="nl-NL" sz="3600" dirty="0">
                <a:solidFill>
                  <a:schemeClr val="bg1"/>
                </a:solidFill>
              </a:rPr>
              <a:t>van een patiënt met een psychiatrische stoornis?</a:t>
            </a:r>
          </a:p>
        </p:txBody>
      </p:sp>
    </p:spTree>
    <p:extLst>
      <p:ext uri="{BB962C8B-B14F-4D97-AF65-F5344CB8AC3E}">
        <p14:creationId xmlns:p14="http://schemas.microsoft.com/office/powerpoint/2010/main" val="42858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8EBE1511-D971-514E-86AD-03BEB7BADBB7}"/>
              </a:ext>
            </a:extLst>
          </p:cNvPr>
          <p:cNvSpPr/>
          <p:nvPr/>
        </p:nvSpPr>
        <p:spPr>
          <a:xfrm>
            <a:off x="5400938" y="3244334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Programma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DA8AC81-FFAA-2147-8760-705DF97510B0}"/>
              </a:ext>
            </a:extLst>
          </p:cNvPr>
          <p:cNvSpPr txBox="1"/>
          <p:nvPr/>
        </p:nvSpPr>
        <p:spPr>
          <a:xfrm>
            <a:off x="924188" y="5799207"/>
            <a:ext cx="11267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</a:rPr>
              <a:t>Zorgvuldigheidseisen euthanasiewet (WTL)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A670457-FFA4-2042-BC4B-3228BD3FACC8}"/>
              </a:ext>
            </a:extLst>
          </p:cNvPr>
          <p:cNvSpPr txBox="1"/>
          <p:nvPr/>
        </p:nvSpPr>
        <p:spPr>
          <a:xfrm>
            <a:off x="419363" y="350907"/>
            <a:ext cx="112678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600" dirty="0">
                <a:solidFill>
                  <a:schemeClr val="tx2">
                    <a:lumMod val="75000"/>
                  </a:schemeClr>
                </a:solidFill>
              </a:rPr>
              <a:t>Vrijwillig en weloverwogen verzoek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600" dirty="0">
                <a:solidFill>
                  <a:schemeClr val="tx2">
                    <a:lumMod val="75000"/>
                  </a:schemeClr>
                </a:solidFill>
              </a:rPr>
              <a:t>Uitzichtloos en ondraaglijk lijden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600" dirty="0">
                <a:solidFill>
                  <a:schemeClr val="tx2">
                    <a:lumMod val="75000"/>
                  </a:schemeClr>
                </a:solidFill>
              </a:rPr>
              <a:t>Voorlichting aan de patiënt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600" dirty="0">
                <a:solidFill>
                  <a:schemeClr val="tx2">
                    <a:lumMod val="75000"/>
                  </a:schemeClr>
                </a:solidFill>
              </a:rPr>
              <a:t>Ontbreken van een redelijke andere oplossing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600" dirty="0">
                <a:solidFill>
                  <a:schemeClr val="tx2">
                    <a:lumMod val="75000"/>
                  </a:schemeClr>
                </a:solidFill>
              </a:rPr>
              <a:t>Raadplegen onafhankelijk arts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600" dirty="0">
                <a:solidFill>
                  <a:schemeClr val="tx2">
                    <a:lumMod val="75000"/>
                  </a:schemeClr>
                </a:solidFill>
              </a:rPr>
              <a:t>Medisch zorgvuldige uitvoering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2085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EE2BF-338D-3F4B-ABA9-7BF26FF4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599" y="543463"/>
            <a:ext cx="8869393" cy="1713175"/>
          </a:xfrm>
        </p:spPr>
        <p:txBody>
          <a:bodyPr/>
          <a:lstStyle/>
          <a:p>
            <a:r>
              <a:rPr lang="nl-NL" sz="2800" dirty="0"/>
              <a:t>Richtlijn NVVP</a:t>
            </a:r>
            <a:br>
              <a:rPr lang="nl-NL" sz="2800" dirty="0"/>
            </a:br>
            <a:br>
              <a:rPr lang="nl-NL" sz="2800" dirty="0"/>
            </a:br>
            <a:r>
              <a:rPr lang="nl-NL" sz="2800" dirty="0"/>
              <a:t>Belangrijke uitgangspunten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06FF6AA-F181-9141-9DCA-9F3E7CD84397}"/>
              </a:ext>
            </a:extLst>
          </p:cNvPr>
          <p:cNvSpPr txBox="1"/>
          <p:nvPr/>
        </p:nvSpPr>
        <p:spPr>
          <a:xfrm>
            <a:off x="990599" y="2921000"/>
            <a:ext cx="10236201" cy="372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>
                    <a:lumMod val="95000"/>
                  </a:schemeClr>
                </a:solidFill>
              </a:rPr>
              <a:t>De WTL vormt </a:t>
            </a:r>
            <a:r>
              <a:rPr lang="nl-NL" sz="2000" b="1" dirty="0">
                <a:solidFill>
                  <a:schemeClr val="bg1">
                    <a:lumMod val="95000"/>
                  </a:schemeClr>
                </a:solidFill>
              </a:rPr>
              <a:t>het wettelijk kader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>
                    <a:lumMod val="95000"/>
                  </a:schemeClr>
                </a:solidFill>
              </a:rPr>
              <a:t>Een vastgestelde psychische stoornis vormt de </a:t>
            </a:r>
            <a:r>
              <a:rPr lang="nl-NL" sz="2000" b="1" dirty="0">
                <a:solidFill>
                  <a:schemeClr val="bg1">
                    <a:lumMod val="95000"/>
                  </a:schemeClr>
                </a:solidFill>
              </a:rPr>
              <a:t>medische grondslag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chemeClr val="bg1">
                    <a:lumMod val="95000"/>
                  </a:schemeClr>
                </a:solidFill>
              </a:rPr>
              <a:t>Familie en naasten </a:t>
            </a:r>
            <a:r>
              <a:rPr lang="nl-NL" sz="2000" dirty="0">
                <a:solidFill>
                  <a:schemeClr val="bg1">
                    <a:lumMod val="95000"/>
                  </a:schemeClr>
                </a:solidFill>
              </a:rPr>
              <a:t>dienen, zoveel mogelijk, in elke fase van het proces betrokken te worden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>
                    <a:lumMod val="95000"/>
                  </a:schemeClr>
                </a:solidFill>
              </a:rPr>
              <a:t>Er is een second opinion door een onafhankelijk psychiater nodig, liefst ter zake deskundig, </a:t>
            </a:r>
            <a:r>
              <a:rPr lang="nl-NL" sz="2000" b="1" dirty="0">
                <a:solidFill>
                  <a:schemeClr val="bg1">
                    <a:lumMod val="95000"/>
                  </a:schemeClr>
                </a:solidFill>
              </a:rPr>
              <a:t>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>
                    <a:lumMod val="95000"/>
                  </a:schemeClr>
                </a:solidFill>
              </a:rPr>
              <a:t>Een beoordeling door een andere onafhankelijk arts, meestal de SCEN-arts (SCEN-psychiater)</a:t>
            </a:r>
            <a:r>
              <a:rPr lang="nl-NL" dirty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nl-NL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22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EE2BF-338D-3F4B-ABA9-7BF26FF4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599" y="543463"/>
            <a:ext cx="8869393" cy="1713175"/>
          </a:xfrm>
        </p:spPr>
        <p:txBody>
          <a:bodyPr/>
          <a:lstStyle/>
          <a:p>
            <a:r>
              <a:rPr lang="nl-NL" sz="2800" dirty="0"/>
              <a:t>Richtlijn NVVP: </a:t>
            </a:r>
            <a:br>
              <a:rPr lang="nl-NL" sz="2800" dirty="0"/>
            </a:b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Levensbeëindiging op verzoek bij patiënten met een psychische stoornis</a:t>
            </a:r>
            <a:br>
              <a:rPr lang="nl-NL" sz="2800" dirty="0"/>
            </a:br>
            <a:br>
              <a:rPr lang="nl-NL" sz="2800" dirty="0"/>
            </a:br>
            <a:endParaRPr lang="nl-NL" sz="2800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06FF6AA-F181-9141-9DCA-9F3E7CD84397}"/>
              </a:ext>
            </a:extLst>
          </p:cNvPr>
          <p:cNvSpPr txBox="1"/>
          <p:nvPr/>
        </p:nvSpPr>
        <p:spPr>
          <a:xfrm>
            <a:off x="877231" y="2506206"/>
            <a:ext cx="10236201" cy="419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/>
              <a:t>Fasering</a:t>
            </a:r>
          </a:p>
          <a:p>
            <a:pPr>
              <a:lnSpc>
                <a:spcPct val="150000"/>
              </a:lnSpc>
            </a:pPr>
            <a:endParaRPr lang="nl-NL" sz="2000" b="1" dirty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2">
                    <a:lumMod val="75000"/>
                  </a:schemeClr>
                </a:solidFill>
              </a:rPr>
              <a:t>Verzoekfase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0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2">
                    <a:lumMod val="75000"/>
                  </a:schemeClr>
                </a:solidFill>
              </a:rPr>
              <a:t>Beoordelingsfase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2">
                    <a:lumMod val="75000"/>
                  </a:schemeClr>
                </a:solidFill>
              </a:rPr>
              <a:t>Consultatiefase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2">
                    <a:lumMod val="75000"/>
                  </a:schemeClr>
                </a:solidFill>
              </a:rPr>
              <a:t>Uitvoeringsfase</a:t>
            </a:r>
            <a:endParaRPr lang="nl-NL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650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15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Richtlijn Levensbeëindiging op verzoek</a:t>
            </a:r>
          </a:p>
          <a:p>
            <a:endParaRPr lang="nl-NL" sz="18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9F9910-4141-1FDE-9110-6B582EBBF2B7}"/>
              </a:ext>
            </a:extLst>
          </p:cNvPr>
          <p:cNvSpPr txBox="1"/>
          <p:nvPr/>
        </p:nvSpPr>
        <p:spPr>
          <a:xfrm>
            <a:off x="1827335" y="1554256"/>
            <a:ext cx="8537330" cy="2430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768EA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Levensbeëindiging op verzoek bij patiënten met een psychische stoornis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Richtlijn</a:t>
            </a: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srgbClr val="768EA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2200" dirty="0">
                <a:solidFill>
                  <a:srgbClr val="768EA8"/>
                </a:solidFill>
                <a:latin typeface="Arial"/>
                <a:hlinkClick r:id="rId3"/>
              </a:rPr>
              <a:t>Stroomschema</a:t>
            </a: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/>
                <a:hlinkClick r:id="rId3"/>
              </a:rPr>
              <a:t> </a:t>
            </a: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srgbClr val="768EA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697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Expertisecentrum Euthanasie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EBE920B-4945-22F7-7F4C-34F4FEC329EC}"/>
              </a:ext>
            </a:extLst>
          </p:cNvPr>
          <p:cNvSpPr txBox="1"/>
          <p:nvPr/>
        </p:nvSpPr>
        <p:spPr>
          <a:xfrm>
            <a:off x="776563" y="3744817"/>
            <a:ext cx="10236201" cy="168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solidFill>
                  <a:schemeClr val="bg1">
                    <a:lumMod val="95000"/>
                  </a:schemeClr>
                </a:solidFill>
              </a:rPr>
              <a:t>U staat er niet alleen voor!</a:t>
            </a:r>
          </a:p>
          <a:p>
            <a:pPr>
              <a:lnSpc>
                <a:spcPct val="150000"/>
              </a:lnSpc>
            </a:pPr>
            <a:endParaRPr lang="nl-NL" sz="24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l-NL" sz="2400" b="1" dirty="0">
                <a:solidFill>
                  <a:schemeClr val="bg1">
                    <a:lumMod val="95000"/>
                  </a:schemeClr>
                </a:solidFill>
              </a:rPr>
              <a:t>Wat kunnen wij voor u betekenen?</a:t>
            </a:r>
          </a:p>
        </p:txBody>
      </p:sp>
    </p:spTree>
    <p:extLst>
      <p:ext uri="{BB962C8B-B14F-4D97-AF65-F5344CB8AC3E}">
        <p14:creationId xmlns:p14="http://schemas.microsoft.com/office/powerpoint/2010/main" val="924338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9352" y="1356608"/>
            <a:ext cx="2587996" cy="276999"/>
          </a:xfrm>
        </p:spPr>
        <p:txBody>
          <a:bodyPr/>
          <a:lstStyle/>
          <a:p>
            <a:r>
              <a:rPr lang="nl-NL" sz="1800" dirty="0">
                <a:solidFill>
                  <a:srgbClr val="62A7B0"/>
                </a:solidFill>
              </a:rPr>
              <a:t>Patiëntenzorg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sz="1800" dirty="0">
                <a:solidFill>
                  <a:srgbClr val="6166A1"/>
                </a:solidFill>
              </a:rPr>
              <a:t>Consultatie &amp; opleiding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8287200" y="1357200"/>
            <a:ext cx="3564831" cy="385200"/>
          </a:xfrm>
        </p:spPr>
        <p:txBody>
          <a:bodyPr/>
          <a:lstStyle/>
          <a:p>
            <a:r>
              <a:rPr lang="nl-NL" sz="1800" dirty="0">
                <a:solidFill>
                  <a:srgbClr val="A09288"/>
                </a:solidFill>
              </a:rPr>
              <a:t>Communicatie &amp; Samenwerking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Vangnet</a:t>
            </a:r>
          </a:p>
          <a:p>
            <a:r>
              <a:rPr lang="nl-NL" dirty="0"/>
              <a:t>Zorgvuldig &amp; zorgzaam</a:t>
            </a:r>
            <a:br>
              <a:rPr lang="nl-NL" dirty="0"/>
            </a:br>
            <a:endParaRPr lang="nl-NL" dirty="0"/>
          </a:p>
          <a:p>
            <a:r>
              <a:rPr lang="nl-NL" dirty="0"/>
              <a:t>Inzet van ambulante teams bestaande uit een arts en een verpleegkundige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624754" y="2203200"/>
            <a:ext cx="3155209" cy="3521246"/>
          </a:xfrm>
        </p:spPr>
        <p:txBody>
          <a:bodyPr/>
          <a:lstStyle/>
          <a:p>
            <a:r>
              <a:rPr lang="nl-NL" dirty="0"/>
              <a:t>Ondersteuning beroepsgroep</a:t>
            </a:r>
            <a:br>
              <a:rPr lang="nl-NL" dirty="0"/>
            </a:br>
            <a:endParaRPr lang="nl-NL" dirty="0"/>
          </a:p>
          <a:p>
            <a:r>
              <a:rPr lang="nl-NL" dirty="0"/>
              <a:t>Consulent euthanasie</a:t>
            </a:r>
          </a:p>
          <a:p>
            <a:r>
              <a:rPr lang="nl-NL" dirty="0"/>
              <a:t>(na)scholing</a:t>
            </a:r>
            <a:br>
              <a:rPr lang="nl-NL" dirty="0"/>
            </a:br>
            <a:endParaRPr lang="nl-NL" dirty="0"/>
          </a:p>
          <a:p>
            <a:r>
              <a:rPr lang="nl-NL" dirty="0"/>
              <a:t>Morele steun en begeleiding van de arts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20"/>
          </p:nvPr>
        </p:nvSpPr>
        <p:spPr>
          <a:xfrm>
            <a:off x="8675829" y="2203200"/>
            <a:ext cx="3176202" cy="3521246"/>
          </a:xfrm>
        </p:spPr>
        <p:txBody>
          <a:bodyPr/>
          <a:lstStyle/>
          <a:p>
            <a:r>
              <a:rPr lang="nl-NL" dirty="0"/>
              <a:t>Partner voor institutionele partijen</a:t>
            </a:r>
          </a:p>
          <a:p>
            <a:r>
              <a:rPr lang="nl-NL" dirty="0"/>
              <a:t>Maatschappelijk debat</a:t>
            </a:r>
          </a:p>
          <a:p>
            <a:r>
              <a:rPr lang="nl-NL" dirty="0"/>
              <a:t>Wetenschappelijk onderzoek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646593" y="526912"/>
            <a:ext cx="5439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768EA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Specialisten in euthanasiezorg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 Het initiatief, onze positie en onze werkwijze</a:t>
            </a:r>
          </a:p>
          <a:p>
            <a:endParaRPr lang="nl-NL" dirty="0"/>
          </a:p>
        </p:txBody>
      </p:sp>
      <p:sp>
        <p:nvSpPr>
          <p:cNvPr id="13" name="Rechthoek 12"/>
          <p:cNvSpPr/>
          <p:nvPr/>
        </p:nvSpPr>
        <p:spPr>
          <a:xfrm>
            <a:off x="737755" y="5860473"/>
            <a:ext cx="10947902" cy="547527"/>
          </a:xfrm>
          <a:prstGeom prst="rect">
            <a:avLst/>
          </a:prstGeom>
          <a:solidFill>
            <a:srgbClr val="768EA8"/>
          </a:solidFill>
          <a:ln>
            <a:solidFill>
              <a:srgbClr val="768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Euthanasiezorg toegankelijk voor iedereen met een euthanasieverzoek</a:t>
            </a:r>
          </a:p>
        </p:txBody>
      </p:sp>
    </p:spTree>
    <p:extLst>
      <p:ext uri="{BB962C8B-B14F-4D97-AF65-F5344CB8AC3E}">
        <p14:creationId xmlns:p14="http://schemas.microsoft.com/office/powerpoint/2010/main" val="272303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Consultatie &amp; Opleiding</a:t>
            </a:r>
          </a:p>
        </p:txBody>
      </p:sp>
    </p:spTree>
    <p:extLst>
      <p:ext uri="{BB962C8B-B14F-4D97-AF65-F5344CB8AC3E}">
        <p14:creationId xmlns:p14="http://schemas.microsoft.com/office/powerpoint/2010/main" val="877311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19</a:t>
            </a:fld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Consultatie &amp; Opleiding</a:t>
            </a:r>
          </a:p>
        </p:txBody>
      </p:sp>
      <p:sp>
        <p:nvSpPr>
          <p:cNvPr id="4" name="Rechthoek 3"/>
          <p:cNvSpPr/>
          <p:nvPr/>
        </p:nvSpPr>
        <p:spPr>
          <a:xfrm>
            <a:off x="1765680" y="1011018"/>
            <a:ext cx="4320480" cy="2664296"/>
          </a:xfrm>
          <a:prstGeom prst="rect">
            <a:avLst/>
          </a:prstGeom>
          <a:solidFill>
            <a:schemeClr val="tx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u="sng" dirty="0">
                <a:solidFill>
                  <a:schemeClr val="tx2">
                    <a:lumMod val="50000"/>
                  </a:schemeClr>
                </a:solidFill>
              </a:rPr>
              <a:t>CONSULENT EUTHANASIE </a:t>
            </a:r>
          </a:p>
          <a:p>
            <a:r>
              <a:rPr lang="nl-NL" b="1" dirty="0">
                <a:solidFill>
                  <a:schemeClr val="tx2">
                    <a:lumMod val="50000"/>
                  </a:schemeClr>
                </a:solidFill>
              </a:rPr>
              <a:t>Verpleegkundige</a:t>
            </a:r>
            <a:br>
              <a:rPr lang="nl-NL" sz="1600" b="1" u="sng" dirty="0">
                <a:solidFill>
                  <a:schemeClr val="tx2">
                    <a:lumMod val="50000"/>
                  </a:schemeClr>
                </a:solidFill>
              </a:rPr>
            </a:br>
            <a:endParaRPr lang="nl-NL" sz="1600" b="1" u="sng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tx2">
                    <a:lumMod val="50000"/>
                  </a:schemeClr>
                </a:solidFill>
              </a:rPr>
              <a:t>Begeleiding op maat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tx2">
                    <a:lumMod val="50000"/>
                  </a:schemeClr>
                </a:solidFill>
              </a:rPr>
              <a:t>Expertise</a:t>
            </a:r>
          </a:p>
          <a:p>
            <a:endParaRPr lang="nl-NL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nl-NL" sz="1600" dirty="0">
                <a:solidFill>
                  <a:schemeClr val="tx2">
                    <a:lumMod val="50000"/>
                  </a:schemeClr>
                </a:solidFill>
              </a:rPr>
              <a:t>Uitvoering euthanasie</a:t>
            </a:r>
            <a:br>
              <a:rPr lang="nl-NL" sz="1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nl-NL" sz="1600" dirty="0">
                <a:solidFill>
                  <a:schemeClr val="tx2">
                    <a:lumMod val="50000"/>
                  </a:schemeClr>
                </a:solidFill>
              </a:rPr>
              <a:t>door behandelaar</a:t>
            </a:r>
            <a:br>
              <a:rPr lang="nl-NL" dirty="0">
                <a:solidFill>
                  <a:schemeClr val="tx2">
                    <a:lumMod val="50000"/>
                  </a:schemeClr>
                </a:solidFill>
              </a:rPr>
            </a:br>
            <a:endParaRPr lang="nl-NL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6140326" y="1011018"/>
            <a:ext cx="4302176" cy="2664296"/>
          </a:xfrm>
          <a:prstGeom prst="rect">
            <a:avLst/>
          </a:prstGeom>
          <a:solidFill>
            <a:schemeClr val="tx2">
              <a:lumMod val="40000"/>
              <a:lumOff val="6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u="sng" dirty="0">
                <a:solidFill>
                  <a:schemeClr val="tx2">
                    <a:lumMod val="50000"/>
                  </a:schemeClr>
                </a:solidFill>
              </a:rPr>
              <a:t>CONSULENT EUTHANASIE </a:t>
            </a:r>
          </a:p>
          <a:p>
            <a:r>
              <a:rPr lang="nl-NL" b="1" dirty="0">
                <a:solidFill>
                  <a:schemeClr val="tx2">
                    <a:lumMod val="50000"/>
                  </a:schemeClr>
                </a:solidFill>
              </a:rPr>
              <a:t>Arts</a:t>
            </a:r>
            <a:br>
              <a:rPr lang="nl-NL" sz="1600" b="1" u="sng" dirty="0">
                <a:solidFill>
                  <a:schemeClr val="tx2">
                    <a:lumMod val="50000"/>
                  </a:schemeClr>
                </a:solidFill>
              </a:rPr>
            </a:br>
            <a:endParaRPr lang="nl-NL" sz="1600" b="1" u="sng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tx2">
                    <a:lumMod val="50000"/>
                  </a:schemeClr>
                </a:solidFill>
              </a:rPr>
              <a:t>Begeleiding op maat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tx2">
                    <a:lumMod val="50000"/>
                  </a:schemeClr>
                </a:solidFill>
              </a:rPr>
              <a:t>Expertise</a:t>
            </a:r>
          </a:p>
          <a:p>
            <a:endParaRPr lang="nl-NL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nl-NL" sz="1600" dirty="0">
                <a:solidFill>
                  <a:schemeClr val="tx2">
                    <a:lumMod val="50000"/>
                  </a:schemeClr>
                </a:solidFill>
              </a:rPr>
              <a:t>Uitvoering euthanasie </a:t>
            </a:r>
            <a:br>
              <a:rPr lang="nl-NL" sz="1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nl-NL" sz="1600" dirty="0">
                <a:solidFill>
                  <a:schemeClr val="tx2">
                    <a:lumMod val="50000"/>
                  </a:schemeClr>
                </a:solidFill>
              </a:rPr>
              <a:t>kan ook door consulent arts </a:t>
            </a:r>
          </a:p>
          <a:p>
            <a:endParaRPr lang="nl-NL" dirty="0"/>
          </a:p>
        </p:txBody>
      </p:sp>
      <p:sp>
        <p:nvSpPr>
          <p:cNvPr id="6" name="Rechthoek 5"/>
          <p:cNvSpPr/>
          <p:nvPr/>
        </p:nvSpPr>
        <p:spPr>
          <a:xfrm>
            <a:off x="1765680" y="3696480"/>
            <a:ext cx="4320480" cy="2653716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="1" u="sng" dirty="0"/>
          </a:p>
          <a:p>
            <a:endParaRPr lang="nl-NL" b="1" u="sng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nl-NL" b="1" u="sng" dirty="0">
                <a:solidFill>
                  <a:schemeClr val="tx2">
                    <a:lumMod val="50000"/>
                  </a:schemeClr>
                </a:solidFill>
              </a:rPr>
              <a:t>DESKUNDIGHEIDSBEVORDERING</a:t>
            </a:r>
            <a:br>
              <a:rPr lang="nl-NL" b="1" u="sng" dirty="0">
                <a:solidFill>
                  <a:schemeClr val="tx2">
                    <a:lumMod val="50000"/>
                  </a:schemeClr>
                </a:solidFill>
              </a:rPr>
            </a:br>
            <a:br>
              <a:rPr lang="nl-NL" b="1" u="sng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nl-NL" dirty="0">
                <a:solidFill>
                  <a:schemeClr val="tx2">
                    <a:lumMod val="50000"/>
                  </a:schemeClr>
                </a:solidFill>
              </a:rPr>
              <a:t>Ontwikkeling van scholing voor artsen en psychiaters gebaseerd op casuïstiek Expertisecentrum Euthanasie</a:t>
            </a:r>
          </a:p>
          <a:p>
            <a:endParaRPr lang="nl-NL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nl-NL" sz="1600" dirty="0">
                <a:solidFill>
                  <a:schemeClr val="tx2">
                    <a:lumMod val="50000"/>
                  </a:schemeClr>
                </a:solidFill>
              </a:rPr>
              <a:t>Vier nascholingsmodules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7" name="Rechthoek 6"/>
          <p:cNvSpPr/>
          <p:nvPr/>
        </p:nvSpPr>
        <p:spPr>
          <a:xfrm>
            <a:off x="6131253" y="3707060"/>
            <a:ext cx="4304133" cy="2643136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u="sng" dirty="0">
                <a:solidFill>
                  <a:schemeClr val="tx1"/>
                </a:solidFill>
              </a:rPr>
              <a:t>INFORMATIEVERSTREKKING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Arts – arts advies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br>
              <a:rPr lang="nl-NL" dirty="0">
                <a:solidFill>
                  <a:schemeClr val="tx1"/>
                </a:solidFill>
              </a:rPr>
            </a:br>
            <a:endParaRPr lang="nl-NL" dirty="0">
              <a:solidFill>
                <a:schemeClr val="tx1"/>
              </a:solidFill>
            </a:endParaRPr>
          </a:p>
          <a:p>
            <a:r>
              <a:rPr lang="nl-NL" sz="1600" dirty="0">
                <a:solidFill>
                  <a:schemeClr val="tx1"/>
                </a:solidFill>
              </a:rPr>
              <a:t>expertisecentrumeuthanasie.nl</a:t>
            </a:r>
          </a:p>
          <a:p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43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20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Consultatie &amp; Opleiding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4455C2D-FDE6-972A-2487-0A639B8E2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974" y="1142851"/>
            <a:ext cx="5564717" cy="526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7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90001" y="543464"/>
            <a:ext cx="8869992" cy="1050444"/>
          </a:xfrm>
        </p:spPr>
        <p:txBody>
          <a:bodyPr/>
          <a:lstStyle/>
          <a:p>
            <a:r>
              <a:rPr lang="nl-NL" dirty="0"/>
              <a:t>Deskundigheidsbevordering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CE9F629-9C4A-9900-9EC9-1E0A67100CAD}"/>
              </a:ext>
            </a:extLst>
          </p:cNvPr>
          <p:cNvSpPr txBox="1"/>
          <p:nvPr/>
        </p:nvSpPr>
        <p:spPr>
          <a:xfrm>
            <a:off x="503339" y="2586061"/>
            <a:ext cx="10570129" cy="427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Nascholing voor artsen en psychiaters  </a:t>
            </a:r>
            <a:br>
              <a:rPr lang="nl-NL" sz="2000" dirty="0">
                <a:solidFill>
                  <a:schemeClr val="bg1"/>
                </a:solidFill>
              </a:rPr>
            </a:br>
            <a:endParaRPr lang="nl-NL" sz="2000" dirty="0">
              <a:solidFill>
                <a:schemeClr val="bg1"/>
              </a:solidFill>
            </a:endParaRPr>
          </a:p>
          <a:p>
            <a:r>
              <a:rPr lang="nl-NL" sz="2000" dirty="0">
                <a:solidFill>
                  <a:schemeClr val="bg1"/>
                </a:solidFill>
              </a:rPr>
              <a:t>Modules:</a:t>
            </a:r>
          </a:p>
          <a:p>
            <a:pPr lvl="1"/>
            <a:r>
              <a:rPr lang="nl-NL" sz="2000" dirty="0">
                <a:solidFill>
                  <a:schemeClr val="bg1"/>
                </a:solidFill>
              </a:rPr>
              <a:t>Euthanasie in de praktijk (ook online)</a:t>
            </a:r>
          </a:p>
          <a:p>
            <a:pPr lvl="1"/>
            <a:r>
              <a:rPr lang="nl-NL" sz="2000" dirty="0">
                <a:solidFill>
                  <a:schemeClr val="bg1"/>
                </a:solidFill>
              </a:rPr>
              <a:t>Euthanasie bij dementie</a:t>
            </a:r>
          </a:p>
          <a:p>
            <a:pPr lvl="1"/>
            <a:r>
              <a:rPr lang="nl-NL" sz="2000" dirty="0">
                <a:solidFill>
                  <a:schemeClr val="bg1"/>
                </a:solidFill>
              </a:rPr>
              <a:t>Euthanasie bij psychiatrie</a:t>
            </a:r>
          </a:p>
          <a:p>
            <a:pPr lvl="1"/>
            <a:r>
              <a:rPr lang="nl-NL" sz="2000" dirty="0">
                <a:solidFill>
                  <a:schemeClr val="bg1"/>
                </a:solidFill>
              </a:rPr>
              <a:t>Euthanasie bij een stapeling van ouderdomsaandoeningen</a:t>
            </a:r>
          </a:p>
          <a:p>
            <a:pPr lvl="1"/>
            <a:endParaRPr lang="nl-NL" sz="2000" dirty="0">
              <a:solidFill>
                <a:schemeClr val="bg1"/>
              </a:solidFill>
            </a:endParaRPr>
          </a:p>
          <a:p>
            <a:pPr lvl="2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</a:rPr>
              <a:t> Maximaal 12 deelnemers</a:t>
            </a:r>
          </a:p>
          <a:p>
            <a:pPr lvl="2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</a:rPr>
              <a:t> 4,5 uur</a:t>
            </a:r>
          </a:p>
          <a:p>
            <a:pPr lvl="2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</a:rPr>
              <a:t> 4 accreditatiepunten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marL="360000" lvl="2" indent="0">
              <a:spcBef>
                <a:spcPct val="20000"/>
              </a:spcBef>
              <a:buNone/>
            </a:pPr>
            <a:r>
              <a:rPr lang="nl-NL" dirty="0"/>
              <a:t>Meer informatie: </a:t>
            </a:r>
            <a:r>
              <a:rPr lang="nl-NL" dirty="0">
                <a:hlinkClick r:id="rId2"/>
              </a:rPr>
              <a:t>https://expertisecentrumeuthanasie.nl/</a:t>
            </a:r>
            <a:r>
              <a:rPr lang="nl-NL">
                <a:hlinkClick r:id="rId2"/>
              </a:rPr>
              <a:t>nascholing/</a:t>
            </a:r>
            <a:r>
              <a:rPr lang="nl-NL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1300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22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>
          <a:xfrm>
            <a:off x="515329" y="845286"/>
            <a:ext cx="8255000" cy="432000"/>
          </a:xfrm>
        </p:spPr>
        <p:txBody>
          <a:bodyPr/>
          <a:lstStyle/>
          <a:p>
            <a:r>
              <a:rPr lang="nl-NL" dirty="0"/>
              <a:t>Vragen?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799" y="2301805"/>
            <a:ext cx="5295901" cy="327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10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Dank u wel voor</a:t>
            </a:r>
            <a:br>
              <a:rPr lang="nl-NL" dirty="0"/>
            </a:br>
            <a:r>
              <a:rPr lang="nl-NL" dirty="0"/>
              <a:t>uw aandacht</a:t>
            </a:r>
          </a:p>
        </p:txBody>
      </p:sp>
    </p:spTree>
    <p:extLst>
      <p:ext uri="{BB962C8B-B14F-4D97-AF65-F5344CB8AC3E}">
        <p14:creationId xmlns:p14="http://schemas.microsoft.com/office/powerpoint/2010/main" val="436116731"/>
      </p:ext>
    </p:extLst>
  </p:cSld>
  <p:clrMapOvr>
    <a:masterClrMapping/>
  </p:clrMapOvr>
</p:sld>
</file>

<file path=ppt/theme/theme1.xml><?xml version="1.0" encoding="utf-8"?>
<a:theme xmlns:a="http://schemas.openxmlformats.org/drawingml/2006/main" name="ALGEMEEN">
  <a:themeElements>
    <a:clrScheme name="Aangepast 19">
      <a:dk1>
        <a:sysClr val="windowText" lastClr="000000"/>
      </a:dk1>
      <a:lt1>
        <a:sysClr val="window" lastClr="FFFFFF"/>
      </a:lt1>
      <a:dk2>
        <a:srgbClr val="768EA8"/>
      </a:dk2>
      <a:lt2>
        <a:srgbClr val="FFFFFF"/>
      </a:lt2>
      <a:accent1>
        <a:srgbClr val="6166A1"/>
      </a:accent1>
      <a:accent2>
        <a:srgbClr val="70665F"/>
      </a:accent2>
      <a:accent3>
        <a:srgbClr val="A09288"/>
      </a:accent3>
      <a:accent4>
        <a:srgbClr val="C6BDB7"/>
      </a:accent4>
      <a:accent5>
        <a:srgbClr val="E2DEDB"/>
      </a:accent5>
      <a:accent6>
        <a:srgbClr val="F2F2F2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-EE-Maatschappij [Alleen-lezen]" id="{6D75CD41-C668-4D7F-B5BE-0FA3F74C0324}" vid="{ED8BEE17-09A5-4AA6-9AAD-11DA41C7EF5F}"/>
    </a:ext>
  </a:extLst>
</a:theme>
</file>

<file path=ppt/theme/theme2.xml><?xml version="1.0" encoding="utf-8"?>
<a:theme xmlns:a="http://schemas.openxmlformats.org/drawingml/2006/main" name="INFOGRAPHICS">
  <a:themeElements>
    <a:clrScheme name="Aangepast 19">
      <a:dk1>
        <a:sysClr val="windowText" lastClr="000000"/>
      </a:dk1>
      <a:lt1>
        <a:sysClr val="window" lastClr="FFFFFF"/>
      </a:lt1>
      <a:dk2>
        <a:srgbClr val="768EA8"/>
      </a:dk2>
      <a:lt2>
        <a:srgbClr val="FFFFFF"/>
      </a:lt2>
      <a:accent1>
        <a:srgbClr val="6166A1"/>
      </a:accent1>
      <a:accent2>
        <a:srgbClr val="70665F"/>
      </a:accent2>
      <a:accent3>
        <a:srgbClr val="A09288"/>
      </a:accent3>
      <a:accent4>
        <a:srgbClr val="C6BDB7"/>
      </a:accent4>
      <a:accent5>
        <a:srgbClr val="E2DEDB"/>
      </a:accent5>
      <a:accent6>
        <a:srgbClr val="F2F2F2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-EE-Maatschappij [Alleen-lezen]" id="{6D75CD41-C668-4D7F-B5BE-0FA3F74C0324}" vid="{DB8A6A4B-6C4F-4874-8A58-11A071E56D29}"/>
    </a:ext>
  </a:extLst>
</a:theme>
</file>

<file path=ppt/theme/theme3.xml><?xml version="1.0" encoding="utf-8"?>
<a:theme xmlns:a="http://schemas.openxmlformats.org/drawingml/2006/main" name="STAPPENPLAN">
  <a:themeElements>
    <a:clrScheme name="Aangepast 19">
      <a:dk1>
        <a:sysClr val="windowText" lastClr="000000"/>
      </a:dk1>
      <a:lt1>
        <a:sysClr val="window" lastClr="FFFFFF"/>
      </a:lt1>
      <a:dk2>
        <a:srgbClr val="768EA8"/>
      </a:dk2>
      <a:lt2>
        <a:srgbClr val="FFFFFF"/>
      </a:lt2>
      <a:accent1>
        <a:srgbClr val="6166A1"/>
      </a:accent1>
      <a:accent2>
        <a:srgbClr val="70665F"/>
      </a:accent2>
      <a:accent3>
        <a:srgbClr val="A09288"/>
      </a:accent3>
      <a:accent4>
        <a:srgbClr val="C6BDB7"/>
      </a:accent4>
      <a:accent5>
        <a:srgbClr val="E2DEDB"/>
      </a:accent5>
      <a:accent6>
        <a:srgbClr val="F2F2F2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-EE-Maatschappij [Alleen-lezen]" id="{6D75CD41-C668-4D7F-B5BE-0FA3F74C0324}" vid="{BF09F3FF-B35F-46A7-A036-110A8FEE388C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<?xml version="1.0" encoding="utf-8"?>
<customUI xmlns="http://schemas.microsoft.com/office/2009/07/customui">
  <ribbon startFromScratch="false">
    <!-- This is a comment-->
    <tabs>
      <tab id="customTab1" label="MIJN PRESENTATIE" insertBeforeMso="TabHome">
        <group id="Dia" label="Dia's">
          <gallery idMso="SlideNewGallery" size="large"/>
          <gallery idMso="SlideLayoutGallery" size="large"/>
          <button idMso="SlideReset" size="large"/>
        </group>
        <group id="Text" label="Tekst">
          <button idMso="PasteTextOnly" size="large"/>
          <gallery idMso="BulletsGallery" size="large"/>
          <button idMso="HeaderFooterInsert" size="large"/>
        </group>
        <group id="Picture" label="Foto's">
          <button idMso="PictureFillCrop" label="Foto bijsnijden" size="large"/>
          <!--	<button idMso="PictureInsertFromFilePowerPoint"/> -->
          <!--	<button idMso="PictureFitCrop" size="large"/>-->
        </group>
      </tab>
    </tabs>
  </ribbon>
</customUI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521f79-0ae6-4297-a66f-ad01f45c8938" xsi:nil="true"/>
    <lcf76f155ced4ddcb4097134ff3c332f xmlns="d62a586a-cdd5-4903-af7d-a94704e959c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9ABF5B1D8B8442BBEB31B1143E985D" ma:contentTypeVersion="16" ma:contentTypeDescription="Een nieuw document maken." ma:contentTypeScope="" ma:versionID="de7dbcbfb8e3758e5e84875b8c41c1f3">
  <xsd:schema xmlns:xsd="http://www.w3.org/2001/XMLSchema" xmlns:xs="http://www.w3.org/2001/XMLSchema" xmlns:p="http://schemas.microsoft.com/office/2006/metadata/properties" xmlns:ns2="d62a586a-cdd5-4903-af7d-a94704e959cd" xmlns:ns3="c8521f79-0ae6-4297-a66f-ad01f45c8938" targetNamespace="http://schemas.microsoft.com/office/2006/metadata/properties" ma:root="true" ma:fieldsID="2eaf1e76ff6f0e64edec70656637c3ba" ns2:_="" ns3:_="">
    <xsd:import namespace="d62a586a-cdd5-4903-af7d-a94704e959cd"/>
    <xsd:import namespace="c8521f79-0ae6-4297-a66f-ad01f45c89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a586a-cdd5-4903-af7d-a94704e959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135005a7-b097-488b-b8cf-43f4e4e9d5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1f79-0ae6-4297-a66f-ad01f45c89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30e2abf-d915-468f-982b-f2ae26165f80}" ma:internalName="TaxCatchAll" ma:showField="CatchAllData" ma:web="c8521f79-0ae6-4297-a66f-ad01f45c89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D276F1-ACD5-4519-AFDE-DBE7FD405705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98487a27-5854-4e1a-b4d6-c54350e6d425"/>
    <ds:schemaRef ds:uri="http://schemas.microsoft.com/office/2006/documentManagement/types"/>
    <ds:schemaRef ds:uri="http://purl.org/dc/dcmitype/"/>
    <ds:schemaRef ds:uri="http://www.w3.org/XML/1998/namespace"/>
    <ds:schemaRef ds:uri="8d7a09e8-eb5d-45e0-a780-1190e87ce2ac"/>
  </ds:schemaRefs>
</ds:datastoreItem>
</file>

<file path=customXml/itemProps2.xml><?xml version="1.0" encoding="utf-8"?>
<ds:datastoreItem xmlns:ds="http://schemas.openxmlformats.org/officeDocument/2006/customXml" ds:itemID="{A4920700-DB91-44E5-9FA3-3FB715553094}"/>
</file>

<file path=customXml/itemProps3.xml><?xml version="1.0" encoding="utf-8"?>
<ds:datastoreItem xmlns:ds="http://schemas.openxmlformats.org/officeDocument/2006/customXml" ds:itemID="{688686DE-7C07-4354-A0A5-920F2CE3ED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2019-sep Expertisecentrum Euthanasie</Template>
  <TotalTime>1247</TotalTime>
  <Words>691</Words>
  <Application>Microsoft Office PowerPoint</Application>
  <PresentationFormat>Breedbeeld</PresentationFormat>
  <Paragraphs>170</Paragraphs>
  <Slides>23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Georgia</vt:lpstr>
      <vt:lpstr>Wingdings</vt:lpstr>
      <vt:lpstr>ALGEMEEN</vt:lpstr>
      <vt:lpstr>INFOGRAPHICS</vt:lpstr>
      <vt:lpstr>STAPPENPLAN</vt:lpstr>
      <vt:lpstr>Workshop Huisartsenzorg Almere  Euthanasie bij psychiatrie   11 oktober 2022</vt:lpstr>
      <vt:lpstr>PowerPoint-presentatie</vt:lpstr>
      <vt:lpstr>PowerPoint-presentatie</vt:lpstr>
      <vt:lpstr>Euthanasie in Nederland</vt:lpstr>
      <vt:lpstr>Euthanasiemeldingen in Nederland</vt:lpstr>
      <vt:lpstr>Sterfgevallen in Nederland (2021)</vt:lpstr>
      <vt:lpstr>Euthanasie in Nederland (2021)</vt:lpstr>
      <vt:lpstr>PowerPoint-presentatie</vt:lpstr>
      <vt:lpstr>PowerPoint-presentatie</vt:lpstr>
      <vt:lpstr>PowerPoint-presentatie</vt:lpstr>
      <vt:lpstr>Euthanasie bij psychiatrie</vt:lpstr>
      <vt:lpstr>PowerPoint-presentatie</vt:lpstr>
      <vt:lpstr>Richtlijn NVVP  Belangrijke uitgangspunten</vt:lpstr>
      <vt:lpstr>Richtlijn NVVP:  Levensbeëindiging op verzoek bij patiënten met een psychische stoornis  </vt:lpstr>
      <vt:lpstr>PowerPoint-presentatie</vt:lpstr>
      <vt:lpstr>Expertisecentrum Euthanasie</vt:lpstr>
      <vt:lpstr>Patiëntenzorg</vt:lpstr>
      <vt:lpstr>Consultatie &amp; Opleiding</vt:lpstr>
      <vt:lpstr>PowerPoint-presentatie</vt:lpstr>
      <vt:lpstr>PowerPoint-presentatie</vt:lpstr>
      <vt:lpstr>Deskundigheidsbevordering</vt:lpstr>
      <vt:lpstr>PowerPoint-presentatie</vt:lpstr>
      <vt:lpstr>Dank u wel voor uw aandacht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Onze rol als  expertisecentrum op het gebied van euthanasie</dc:title>
  <dc:creator>Lobsang Jap-A-Joe</dc:creator>
  <cp:lastModifiedBy>Gerard Baltus</cp:lastModifiedBy>
  <cp:revision>33</cp:revision>
  <dcterms:created xsi:type="dcterms:W3CDTF">2019-09-16T11:31:58Z</dcterms:created>
  <dcterms:modified xsi:type="dcterms:W3CDTF">2022-10-05T15:16:54Z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0x01010059CCFB728ED8654083D8074D83CBAACF</vt:lpwstr>
  </property>
  <property fmtid="{D5CDD505-2E9C-101B-9397-08002B2CF9AE}" pid="3" name="Order">
    <vt:r8>38200</vt:r8>
  </property>
  <property fmtid="{D5CDD505-2E9C-101B-9397-08002B2CF9AE}" pid="4" name="MediaServiceImageTags">
    <vt:lpwstr/>
  </property>
</Properties>
</file>