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77" r:id="rId5"/>
  </p:sldMasterIdLst>
  <p:notesMasterIdLst>
    <p:notesMasterId r:id="rId20"/>
  </p:notesMasterIdLst>
  <p:sldIdLst>
    <p:sldId id="2310" r:id="rId6"/>
    <p:sldId id="2338" r:id="rId7"/>
    <p:sldId id="2340" r:id="rId8"/>
    <p:sldId id="2339" r:id="rId9"/>
    <p:sldId id="2334" r:id="rId10"/>
    <p:sldId id="2348" r:id="rId11"/>
    <p:sldId id="2335" r:id="rId12"/>
    <p:sldId id="2341" r:id="rId13"/>
    <p:sldId id="2342" r:id="rId14"/>
    <p:sldId id="2343" r:id="rId15"/>
    <p:sldId id="2344" r:id="rId16"/>
    <p:sldId id="2345" r:id="rId17"/>
    <p:sldId id="2346" r:id="rId18"/>
    <p:sldId id="2347" r:id="rId19"/>
  </p:sldIdLst>
  <p:sldSz cx="12196763" cy="6858000"/>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NVB - Template-set" id="{EA287C4D-A122-42E2-92DD-AF119EFEC23E}">
          <p14:sldIdLst>
            <p14:sldId id="2310"/>
            <p14:sldId id="2338"/>
            <p14:sldId id="2340"/>
            <p14:sldId id="2339"/>
            <p14:sldId id="2334"/>
            <p14:sldId id="2348"/>
            <p14:sldId id="2335"/>
            <p14:sldId id="2341"/>
            <p14:sldId id="2342"/>
            <p14:sldId id="2343"/>
            <p14:sldId id="2344"/>
            <p14:sldId id="2345"/>
            <p14:sldId id="2346"/>
            <p14:sldId id="2347"/>
          </p14:sldIdLst>
        </p14:section>
      </p14:sectionLst>
    </p:ext>
    <p:ext uri="{EFAFB233-063F-42B5-8137-9DF3F51BA10A}">
      <p15:sldGuideLst xmlns:p15="http://schemas.microsoft.com/office/powerpoint/2012/main">
        <p15:guide id="1" orient="horz" pos="2160" userDrawn="1">
          <p15:clr>
            <a:srgbClr val="A4A3A4"/>
          </p15:clr>
        </p15:guide>
        <p15:guide id="2" pos="384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AE6E42-2C06-A034-D428-891EC2453762}" name="Reniers, Ralf" initials="RR" userId="S::Ralf.Reniers@knvb.nl::d6974119-a47e-4b32-a000-5bdff3f7088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Ilse de Groot" initials="IdG" lastIdx="18" clrIdx="0">
    <p:extLst>
      <p:ext uri="{19B8F6BF-5375-455C-9EA6-DF929625EA0E}">
        <p15:presenceInfo xmlns:p15="http://schemas.microsoft.com/office/powerpoint/2012/main" userId="S::Ilse@pptsolutions.nl::bdc23269-d2c6-4623-a313-540a2406f7f1" providerId="AD"/>
      </p:ext>
    </p:extLst>
  </p:cmAuthor>
  <p:cmAuthor id="2" name="Ferry Pereboom" initials="FP" lastIdx="56" clrIdx="1">
    <p:extLst>
      <p:ext uri="{19B8F6BF-5375-455C-9EA6-DF929625EA0E}">
        <p15:presenceInfo xmlns:p15="http://schemas.microsoft.com/office/powerpoint/2012/main" userId="a10c46f36e6022a0" providerId="Windows Live"/>
      </p:ext>
    </p:extLst>
  </p:cmAuthor>
  <p:cmAuthor id="3" name="Daisy van Tilborgh" initials="DvT" lastIdx="13" clrIdx="2">
    <p:extLst>
      <p:ext uri="{19B8F6BF-5375-455C-9EA6-DF929625EA0E}">
        <p15:presenceInfo xmlns:p15="http://schemas.microsoft.com/office/powerpoint/2012/main" userId="S::daisy@pptstudios.nl::713f7d44-5d8d-42cb-b79e-822f49f912c7" providerId="AD"/>
      </p:ext>
    </p:extLst>
  </p:cmAuthor>
  <p:cmAuthor id="4" name="Onno Bremmers" initials="OB" lastIdx="1" clrIdx="3">
    <p:extLst>
      <p:ext uri="{19B8F6BF-5375-455C-9EA6-DF929625EA0E}">
        <p15:presenceInfo xmlns:p15="http://schemas.microsoft.com/office/powerpoint/2012/main" userId="9ac2869386f20f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6C21"/>
    <a:srgbClr val="FEFEFE"/>
    <a:srgbClr val="CAECF6"/>
    <a:srgbClr val="F2F2F2"/>
    <a:srgbClr val="253780"/>
    <a:srgbClr val="1C1D1F"/>
    <a:srgbClr val="1E2D5F"/>
    <a:srgbClr val="00A255"/>
    <a:srgbClr val="D7D8D8"/>
    <a:srgbClr val="5B7E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552" y="144"/>
      </p:cViewPr>
      <p:guideLst>
        <p:guide orient="horz" pos="2160"/>
        <p:guide pos="384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6E93C1-5E82-41DC-A87E-04564D12979B}" type="datetimeFigureOut">
              <a:rPr lang="nl-NL" smtClean="0"/>
              <a:t>10-10-2022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AAA51-79F6-44A9-8DDD-352BF5A18676}" type="slidenum">
              <a:rPr lang="nl-NL" smtClean="0"/>
              <a:t>‹nr.›</a:t>
            </a:fld>
            <a:endParaRPr lang="nl-NL"/>
          </a:p>
        </p:txBody>
      </p:sp>
    </p:spTree>
    <p:extLst>
      <p:ext uri="{BB962C8B-B14F-4D97-AF65-F5344CB8AC3E}">
        <p14:creationId xmlns:p14="http://schemas.microsoft.com/office/powerpoint/2010/main" val="3190157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NL" altLang="en-US"/>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38744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NL" altLang="en-US" dirty="0"/>
              <a:t>Deze presentatie bestaat uit een inleiding: wat doen wij als TTV? Aandachtspunten in de samenwerking; vooral geen 1-richtingsverkeer, unieke kans om met zoveel bij elkaar te zijn, vooral in gesprek met elkaar over de samenwerking in de zorg voor de terminale </a:t>
            </a:r>
            <a:r>
              <a:rPr lang="nl-NL" altLang="en-US" dirty="0" err="1"/>
              <a:t>patient</a:t>
            </a:r>
            <a:r>
              <a:rPr lang="nl-NL" altLang="en-US" dirty="0"/>
              <a:t>. Ook zijn er nieuwe ontwikkelingen gaande zoals </a:t>
            </a:r>
            <a:r>
              <a:rPr lang="nl-NL" altLang="en-US" dirty="0" err="1"/>
              <a:t>vpk</a:t>
            </a:r>
            <a:r>
              <a:rPr lang="nl-NL" altLang="en-US" dirty="0"/>
              <a:t> specialisten binnen ZGA., FZ timmert flink aan de weg met TOPZ (Team Ondersteuning bij Palliatieve Zorg, richten zich op ACP) Hopelijk komen hieruit punten waar we mee aan de slag kunnen om de zorg nog beter te maken.</a:t>
            </a:r>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9525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NL" altLang="en-US" dirty="0"/>
              <a:t>Ja/nee vraag, volgende dia is beknopte opsomming</a:t>
            </a:r>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1962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NL" altLang="en-US" dirty="0"/>
              <a:t>Hierna volgt beknopte werkwijze in de terminale fase v/e </a:t>
            </a:r>
            <a:r>
              <a:rPr lang="nl-NL" altLang="en-US" dirty="0" err="1"/>
              <a:t>patient</a:t>
            </a:r>
            <a:r>
              <a:rPr lang="nl-NL" altLang="en-US" dirty="0"/>
              <a:t> bij inzet van morfine- en/of </a:t>
            </a:r>
            <a:r>
              <a:rPr lang="nl-NL" altLang="en-US" dirty="0" err="1"/>
              <a:t>midazolampomp</a:t>
            </a:r>
            <a:endParaRPr lang="nl-NL" altLang="en-US" dirty="0"/>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3352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Beknopte opsomming van zorg in terminale fase</a:t>
            </a:r>
          </a:p>
          <a:p>
            <a:endParaRPr lang="nl-NL" dirty="0"/>
          </a:p>
          <a:p>
            <a:r>
              <a:rPr lang="nl-NL" dirty="0"/>
              <a:t>We worden meestal ingeschakeld voor de inzet van een morfine-en/of </a:t>
            </a:r>
            <a:r>
              <a:rPr lang="nl-NL" dirty="0" err="1"/>
              <a:t>dormicum</a:t>
            </a:r>
            <a:r>
              <a:rPr lang="nl-NL" dirty="0"/>
              <a:t> pomp in de terminale fase.</a:t>
            </a:r>
          </a:p>
          <a:p>
            <a:endParaRPr lang="nl-NL" dirty="0"/>
          </a:p>
          <a:p>
            <a:r>
              <a:rPr lang="nl-NL" dirty="0"/>
              <a:t>Indien mogelijk nemen we een pijnanamnese af.</a:t>
            </a:r>
          </a:p>
          <a:p>
            <a:r>
              <a:rPr lang="nl-NL" dirty="0"/>
              <a:t>We letten op bijwerkingen van morfine.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 letten op het ontlastingspatroon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 geven uitleg over de pompen aan de patiënt en naasten.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u="sng" dirty="0"/>
              <a:t>Uiteraard checken we dagelijks de mate van pijn en comfort.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u="sng" dirty="0"/>
              <a:t>Eigenlijk komen we zo vaak als nodig is in overleg met de patiënten en de naasten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u="sng" dirty="0"/>
              <a:t>We overleggen zo nodig met de huisarts.</a:t>
            </a:r>
          </a:p>
          <a:p>
            <a:endParaRPr lang="nl-NL" dirty="0"/>
          </a:p>
          <a:p>
            <a:r>
              <a:rPr lang="nl-NL" dirty="0"/>
              <a:t>Kan de mantelzorger de zorg aan en waar is ondersteuning bij nodig?  </a:t>
            </a:r>
          </a:p>
          <a:p>
            <a:endParaRPr lang="nl-NL" dirty="0"/>
          </a:p>
        </p:txBody>
      </p:sp>
      <p:sp>
        <p:nvSpPr>
          <p:cNvPr id="4" name="Tijdelijke aanduiding voor dianummer 3"/>
          <p:cNvSpPr>
            <a:spLocks noGrp="1"/>
          </p:cNvSpPr>
          <p:nvPr>
            <p:ph type="sldNum" sz="quarter" idx="5"/>
          </p:nvPr>
        </p:nvSpPr>
        <p:spPr/>
        <p:txBody>
          <a:bodyPr/>
          <a:lstStyle/>
          <a:p>
            <a:fld id="{22DAAA51-79F6-44A9-8DDD-352BF5A18676}" type="slidenum">
              <a:rPr lang="nl-NL" smtClean="0"/>
              <a:t>5</a:t>
            </a:fld>
            <a:endParaRPr lang="nl-NL"/>
          </a:p>
        </p:txBody>
      </p:sp>
    </p:spTree>
    <p:extLst>
      <p:ext uri="{BB962C8B-B14F-4D97-AF65-F5344CB8AC3E}">
        <p14:creationId xmlns:p14="http://schemas.microsoft.com/office/powerpoint/2010/main" val="357324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NL" altLang="en-US" dirty="0"/>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92678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Concrete opsomming waaruit samenwerking bestaat:</a:t>
            </a:r>
          </a:p>
          <a:p>
            <a:r>
              <a:rPr lang="nl-NL" dirty="0"/>
              <a:t>De huisarts belt ons meestal eerst op om de patiënt aan te melden. Dat is fijn want dan krijgen we gelijk wat achtergrondinformatie en kunnen vragen stellen en zijn wij op de hoogte welke patiënt is aangemeld.</a:t>
            </a:r>
          </a:p>
          <a:p>
            <a:r>
              <a:rPr lang="nl-NL" dirty="0"/>
              <a:t>Soms hebben we nog even met de huisarts overleg over de stand van de pomp en krijgen we wat toelichting:</a:t>
            </a:r>
          </a:p>
          <a:p>
            <a:r>
              <a:rPr lang="nl-NL" dirty="0"/>
              <a:t>Bijvoorbeeld een patiënt heeft veel pijn bij het maken van transfers: dan is het soms handig om de dosis niet in te stellen om de vier uur maar om de twee uur of om het uur of zelfs om het half uur.</a:t>
            </a:r>
          </a:p>
          <a:p>
            <a:r>
              <a:rPr lang="nl-NL" dirty="0"/>
              <a:t>De aanvraag kan ook bij Buurtzorg of bij het Hospice gedaan worden afhankelijk welke instantie de zorg uitvoert.</a:t>
            </a:r>
          </a:p>
          <a:p>
            <a:endParaRPr lang="nl-NL" dirty="0"/>
          </a:p>
          <a:p>
            <a:r>
              <a:rPr lang="nl-NL" dirty="0"/>
              <a:t>De morfine kan </a:t>
            </a:r>
            <a:r>
              <a:rPr lang="nl-NL" dirty="0" err="1"/>
              <a:t>s.c</a:t>
            </a:r>
            <a:r>
              <a:rPr lang="nl-NL" dirty="0"/>
              <a:t>. gegeven worden of intraveneus.</a:t>
            </a:r>
          </a:p>
          <a:p>
            <a:r>
              <a:rPr lang="nl-NL" dirty="0"/>
              <a:t>Meestal starten we subcutaan en soms gaan we over op intraveneus via een </a:t>
            </a:r>
            <a:r>
              <a:rPr lang="nl-NL" dirty="0" err="1"/>
              <a:t>picc</a:t>
            </a:r>
            <a:r>
              <a:rPr lang="nl-NL" dirty="0"/>
              <a:t>-lijn bij problemen.</a:t>
            </a:r>
          </a:p>
          <a:p>
            <a:r>
              <a:rPr lang="nl-NL" dirty="0"/>
              <a:t>Denk aan de vorming van infiltraten, waardoor de morfine niet goed wordt opgenomen.</a:t>
            </a:r>
          </a:p>
          <a:p>
            <a:r>
              <a:rPr lang="nl-NL" dirty="0"/>
              <a:t>We hebben het nu over de toediening van morfine maar het kan net zo goed om een andere pijnstilling gaan zoals Methadon of </a:t>
            </a:r>
            <a:r>
              <a:rPr lang="nl-NL" dirty="0" err="1"/>
              <a:t>Hydromorfon</a:t>
            </a:r>
            <a:r>
              <a:rPr lang="nl-NL" dirty="0"/>
              <a:t>.</a:t>
            </a:r>
          </a:p>
          <a:p>
            <a:r>
              <a:rPr lang="nl-NL" dirty="0"/>
              <a:t>We zijn niet gewend om </a:t>
            </a:r>
            <a:r>
              <a:rPr lang="nl-NL" dirty="0" err="1"/>
              <a:t>midazolam</a:t>
            </a:r>
            <a:r>
              <a:rPr lang="nl-NL" dirty="0"/>
              <a:t> iv te laten lopen.</a:t>
            </a:r>
          </a:p>
          <a:p>
            <a:r>
              <a:rPr lang="nl-NL" dirty="0"/>
              <a:t>De pomp kan continu lopen maar ook intermitterend, als toediening van </a:t>
            </a:r>
            <a:r>
              <a:rPr lang="nl-NL" dirty="0" err="1"/>
              <a:t>dormicum</a:t>
            </a:r>
            <a:r>
              <a:rPr lang="nl-NL" dirty="0"/>
              <a:t> gewenst is alleen voor de nacht bijvoorbeeld.</a:t>
            </a:r>
          </a:p>
          <a:p>
            <a:endParaRPr lang="nl-NL" dirty="0"/>
          </a:p>
          <a:p>
            <a:r>
              <a:rPr lang="nl-NL" dirty="0"/>
              <a:t>Is het herkenbaar voor jullie?</a:t>
            </a:r>
          </a:p>
          <a:p>
            <a:r>
              <a:rPr lang="nl-NL" dirty="0"/>
              <a:t>Zijn er tot dusver vragen?</a:t>
            </a:r>
          </a:p>
          <a:p>
            <a:endParaRPr lang="nl-NL" dirty="0"/>
          </a:p>
          <a:p>
            <a:endParaRPr lang="nl-NL" dirty="0"/>
          </a:p>
          <a:p>
            <a:endParaRPr lang="nl-NL" dirty="0"/>
          </a:p>
          <a:p>
            <a:r>
              <a:rPr lang="nl-NL" dirty="0"/>
              <a:t>Uiteraard werken we ook volgens de richtlijnen van Pallialine, die onlangs zijn bijgesteld.</a:t>
            </a:r>
          </a:p>
          <a:p>
            <a:r>
              <a:rPr lang="nl-NL" dirty="0"/>
              <a:t>Met de bijgestelde richtlijnen zijn we blij: ze zijn duidelijk en helder.</a:t>
            </a:r>
          </a:p>
          <a:p>
            <a:r>
              <a:rPr lang="nl-NL" dirty="0"/>
              <a:t>We nemen deel aan Netwerk Palliatieve Zorg Almere waar verschillende partijen zitting in hebben zoals:</a:t>
            </a:r>
          </a:p>
          <a:p>
            <a:r>
              <a:rPr lang="nl-NL" dirty="0"/>
              <a:t>Marianne </a:t>
            </a:r>
            <a:r>
              <a:rPr lang="nl-NL" dirty="0" err="1"/>
              <a:t>Ponstein</a:t>
            </a:r>
            <a:r>
              <a:rPr lang="nl-NL" dirty="0"/>
              <a:t> ( kaderarts)</a:t>
            </a:r>
          </a:p>
          <a:p>
            <a:r>
              <a:rPr lang="nl-NL" dirty="0"/>
              <a:t>Verpleegkundig Specialist Manon Ruitenbeek</a:t>
            </a:r>
          </a:p>
          <a:p>
            <a:r>
              <a:rPr lang="nl-NL" dirty="0"/>
              <a:t>Het Hospice</a:t>
            </a:r>
          </a:p>
          <a:p>
            <a:r>
              <a:rPr lang="nl-NL" dirty="0"/>
              <a:t>VPK Flevoziekenhuis van de afdeling interne/oncologie</a:t>
            </a:r>
          </a:p>
          <a:p>
            <a:r>
              <a:rPr lang="nl-NL" dirty="0"/>
              <a:t>VMCA</a:t>
            </a:r>
          </a:p>
          <a:p>
            <a:r>
              <a:rPr lang="nl-NL" dirty="0"/>
              <a:t>Stichting Lumen</a:t>
            </a:r>
          </a:p>
          <a:p>
            <a:r>
              <a:rPr lang="nl-NL" dirty="0"/>
              <a:t>Centrum voor Levensvragen</a:t>
            </a:r>
          </a:p>
          <a:p>
            <a:r>
              <a:rPr lang="nl-NL" dirty="0"/>
              <a:t>Docent van ROC Flevoland</a:t>
            </a:r>
          </a:p>
          <a:p>
            <a:r>
              <a:rPr lang="nl-NL" dirty="0"/>
              <a:t>Collega’s van Woonzorg Flevoland, </a:t>
            </a:r>
            <a:r>
              <a:rPr lang="nl-NL" dirty="0" err="1"/>
              <a:t>Endless</a:t>
            </a:r>
            <a:r>
              <a:rPr lang="nl-NL" dirty="0"/>
              <a:t>, Buurtzorg enz.</a:t>
            </a:r>
          </a:p>
          <a:p>
            <a:r>
              <a:rPr lang="nl-NL" dirty="0"/>
              <a:t> </a:t>
            </a:r>
          </a:p>
          <a:p>
            <a:r>
              <a:rPr lang="nl-NL" dirty="0"/>
              <a:t> </a:t>
            </a:r>
          </a:p>
        </p:txBody>
      </p:sp>
      <p:sp>
        <p:nvSpPr>
          <p:cNvPr id="4" name="Tijdelijke aanduiding voor dianummer 3"/>
          <p:cNvSpPr>
            <a:spLocks noGrp="1"/>
          </p:cNvSpPr>
          <p:nvPr>
            <p:ph type="sldNum" sz="quarter" idx="5"/>
          </p:nvPr>
        </p:nvSpPr>
        <p:spPr/>
        <p:txBody>
          <a:bodyPr/>
          <a:lstStyle/>
          <a:p>
            <a:fld id="{22DAAA51-79F6-44A9-8DDD-352BF5A18676}" type="slidenum">
              <a:rPr lang="nl-NL" smtClean="0"/>
              <a:t>7</a:t>
            </a:fld>
            <a:endParaRPr lang="nl-NL"/>
          </a:p>
        </p:txBody>
      </p:sp>
    </p:spTree>
    <p:extLst>
      <p:ext uri="{BB962C8B-B14F-4D97-AF65-F5344CB8AC3E}">
        <p14:creationId xmlns:p14="http://schemas.microsoft.com/office/powerpoint/2010/main" val="4116571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NL" altLang="en-US" dirty="0"/>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61523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NL" altLang="en-US" dirty="0"/>
              <a:t>Reacties huisartsen</a:t>
            </a:r>
          </a:p>
          <a:p>
            <a:pPr>
              <a:spcBef>
                <a:spcPct val="0"/>
              </a:spcBef>
            </a:pPr>
            <a:r>
              <a:rPr lang="nl-NL" altLang="en-US" dirty="0"/>
              <a:t>Met volgende dia sluiten wij aan wat onze positieve ervaringen zijn</a:t>
            </a:r>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9358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Het UV zoals staat op de site van Netwerk Palliatieve zorg Almere wordt veelal gebruikt en daar zijn wij blij mee.</a:t>
            </a:r>
          </a:p>
          <a:p>
            <a:r>
              <a:rPr lang="nl-NL" dirty="0"/>
              <a:t>Nog niet zo lang geleden is deze herzien en opgesteld door iedereen die ermee te maken heeft. </a:t>
            </a:r>
          </a:p>
          <a:p>
            <a:endParaRPr lang="nl-NL" dirty="0"/>
          </a:p>
          <a:p>
            <a:endParaRPr lang="nl-NL" dirty="0"/>
          </a:p>
          <a:p>
            <a:endParaRPr lang="nl-NL" dirty="0"/>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22DAAA51-79F6-44A9-8DDD-352BF5A18676}" type="slidenum">
              <a:rPr lang="nl-NL" smtClean="0"/>
              <a:t>10</a:t>
            </a:fld>
            <a:endParaRPr lang="nl-NL"/>
          </a:p>
        </p:txBody>
      </p:sp>
    </p:spTree>
    <p:extLst>
      <p:ext uri="{BB962C8B-B14F-4D97-AF65-F5344CB8AC3E}">
        <p14:creationId xmlns:p14="http://schemas.microsoft.com/office/powerpoint/2010/main" val="225145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NL" altLang="en-US" dirty="0"/>
              <a:t>Let op: tijdens het gesprek aangeven wat TTV kan verbeteren.</a:t>
            </a:r>
          </a:p>
          <a:p>
            <a:pPr>
              <a:spcBef>
                <a:spcPct val="0"/>
              </a:spcBef>
            </a:pPr>
            <a:r>
              <a:rPr lang="nl-NL" altLang="en-US" dirty="0"/>
              <a:t>Wij kunnen verbeteren:</a:t>
            </a:r>
          </a:p>
          <a:p>
            <a:pPr>
              <a:spcBef>
                <a:spcPct val="0"/>
              </a:spcBef>
            </a:pPr>
            <a:r>
              <a:rPr lang="nl-NL" altLang="en-US" dirty="0"/>
              <a:t>Gezamenlijke start sedatie bij patiënt thuis</a:t>
            </a:r>
          </a:p>
          <a:p>
            <a:pPr>
              <a:spcBef>
                <a:spcPct val="0"/>
              </a:spcBef>
            </a:pPr>
            <a:r>
              <a:rPr lang="nl-NL" altLang="en-US" dirty="0"/>
              <a:t>Terugkoppeling naar de huisarts over de stand van de pompen en over de situatie.</a:t>
            </a:r>
          </a:p>
          <a:p>
            <a:pPr>
              <a:spcBef>
                <a:spcPct val="0"/>
              </a:spcBef>
            </a:pPr>
            <a:r>
              <a:rPr lang="nl-NL" altLang="en-US" dirty="0"/>
              <a:t>Inzet van medicatie bij reutelen</a:t>
            </a:r>
          </a:p>
          <a:p>
            <a:pPr>
              <a:spcBef>
                <a:spcPct val="0"/>
              </a:spcBef>
            </a:pPr>
            <a:r>
              <a:rPr lang="nl-NL" altLang="en-US" dirty="0"/>
              <a:t>evaluatie</a:t>
            </a:r>
          </a:p>
          <a:p>
            <a:pPr>
              <a:spcBef>
                <a:spcPct val="0"/>
              </a:spcBef>
            </a:pPr>
            <a:endParaRPr lang="nl-NL" altLang="en-US" dirty="0"/>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11</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28972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r>
              <a:rPr lang="nl-NL" dirty="0"/>
              <a:t>Wat ons opvalt is :</a:t>
            </a:r>
          </a:p>
          <a:p>
            <a:endParaRPr lang="nl-NL" dirty="0"/>
          </a:p>
          <a:p>
            <a:r>
              <a:rPr lang="nl-NL" dirty="0"/>
              <a:t>Dat overleg over de thuissituatie van de patiënt belangrijk is en dit heeft te maken met de plek van het overlijden: liever niet op een waterbed of op de bank, maar bij voorkeur op een hoog-laag bed, wat het makkelijker maakt met de verzorging en voor het inbrengen van een katheter.</a:t>
            </a:r>
          </a:p>
          <a:p>
            <a:r>
              <a:rPr lang="nl-NL" dirty="0"/>
              <a:t>Het heeft ook te maken met de draagkracht van de naasten: voor de naasten is en blijft sedatie erg zwaar: vooral als het wat langer duurt.</a:t>
            </a:r>
          </a:p>
          <a:p>
            <a:r>
              <a:rPr lang="nl-NL" dirty="0"/>
              <a:t>Velen voelen zich machteloos.</a:t>
            </a:r>
          </a:p>
          <a:p>
            <a:r>
              <a:rPr lang="nl-NL" dirty="0"/>
              <a:t>Niet iedereen kan tegen het snot en/of rochelen en/of tegen poep.</a:t>
            </a:r>
          </a:p>
          <a:p>
            <a:r>
              <a:rPr lang="nl-NL" dirty="0"/>
              <a:t>Soms is het helpend om familie in te schakelen voor de nachten of soms moet nachtzorg ingezet worden.</a:t>
            </a:r>
          </a:p>
          <a:p>
            <a:endParaRPr lang="nl-NL" dirty="0"/>
          </a:p>
          <a:p>
            <a:r>
              <a:rPr lang="nl-NL" dirty="0"/>
              <a:t>ZGA werkt samen met </a:t>
            </a:r>
            <a:r>
              <a:rPr lang="nl-NL" dirty="0" err="1"/>
              <a:t>Attenza</a:t>
            </a:r>
            <a:r>
              <a:rPr lang="nl-NL" dirty="0"/>
              <a:t>, waarbij in sommige gevallen nachtzorg ingezet kan worden.</a:t>
            </a:r>
          </a:p>
          <a:p>
            <a:endParaRPr lang="nl-NL" dirty="0"/>
          </a:p>
          <a:p>
            <a:r>
              <a:rPr lang="nl-NL" dirty="0"/>
              <a:t>Misschien doen we de terugkoppeling over de situatie van de patiënt niet voldoende, maar dat is waar u antwoord op kan geven vandaag.</a:t>
            </a:r>
          </a:p>
          <a:p>
            <a:endParaRPr lang="nl-NL" dirty="0"/>
          </a:p>
          <a:p>
            <a:r>
              <a:rPr lang="nl-NL" dirty="0"/>
              <a:t>Het gebruik van metalen vlindernaaldjes vinden we niet fijn en gebruiken we nooit om continu medicatie te laten lopen.</a:t>
            </a:r>
          </a:p>
          <a:p>
            <a:r>
              <a:rPr lang="nl-NL" dirty="0"/>
              <a:t>Metaal is patiënt onvriendelijk en we stellen voor om de </a:t>
            </a:r>
            <a:r>
              <a:rPr lang="nl-NL" dirty="0" err="1"/>
              <a:t>Sat</a:t>
            </a:r>
            <a:r>
              <a:rPr lang="nl-NL" dirty="0"/>
              <a:t>-T-</a:t>
            </a:r>
            <a:r>
              <a:rPr lang="nl-NL" dirty="0" err="1"/>
              <a:t>intima</a:t>
            </a:r>
            <a:r>
              <a:rPr lang="nl-NL" dirty="0"/>
              <a:t> te gebruiken: de naald kan eruit verwijderd worden en het plastic flexibele buisje blijft achter.</a:t>
            </a:r>
          </a:p>
          <a:p>
            <a:r>
              <a:rPr lang="nl-NL" dirty="0"/>
              <a:t>Wij werken alleen nog met veilige naalden, zodat prik-incidenten niet meer voorkomen. </a:t>
            </a:r>
          </a:p>
          <a:p>
            <a:endParaRPr lang="nl-NL" dirty="0"/>
          </a:p>
          <a:p>
            <a:endParaRPr lang="nl-NL" dirty="0"/>
          </a:p>
          <a:p>
            <a:r>
              <a:rPr lang="nl-NL" dirty="0"/>
              <a:t>Verder valt ons op dat sedatie met alleen </a:t>
            </a:r>
            <a:r>
              <a:rPr lang="nl-NL" dirty="0" err="1"/>
              <a:t>midazolam</a:t>
            </a:r>
            <a:r>
              <a:rPr lang="nl-NL" dirty="0"/>
              <a:t> minder effectief lijkt dan wanneer de inzet van een morfinepomp erbij zit: mogelijk dat het stervensproces wat pijn/ geen comfort  geeft: en is de morfinepomp helpend: al is het maar een </a:t>
            </a:r>
            <a:r>
              <a:rPr lang="nl-NL" dirty="0" err="1"/>
              <a:t>heeel</a:t>
            </a:r>
            <a:r>
              <a:rPr lang="nl-NL" dirty="0"/>
              <a:t> klein beetje morfine.</a:t>
            </a:r>
          </a:p>
          <a:p>
            <a:endParaRPr lang="nl-NL" dirty="0"/>
          </a:p>
          <a:p>
            <a:r>
              <a:rPr lang="nl-NL" dirty="0"/>
              <a:t>De huisarts geeft de voorlichting en we horen nog vaak van dat de familie het heeft over gaan slapen en dat de verwachting is dat de patiënt niet meer wakker wordt. </a:t>
            </a:r>
          </a:p>
          <a:p>
            <a:r>
              <a:rPr lang="nl-NL" dirty="0"/>
              <a:t>Het is altijd een zoektocht voor ons om de juiste dosering te vinden voor de patiënt.</a:t>
            </a:r>
          </a:p>
          <a:p>
            <a:r>
              <a:rPr lang="nl-NL" dirty="0"/>
              <a:t>Ongeveer 75% van de patiënten wordt namelijk wel eens wakker tijdens de sedatie, is onze ervaring.</a:t>
            </a:r>
          </a:p>
          <a:p>
            <a:r>
              <a:rPr lang="nl-NL" dirty="0"/>
              <a:t>Voorbeeld:</a:t>
            </a:r>
          </a:p>
          <a:p>
            <a:r>
              <a:rPr lang="nl-NL" dirty="0"/>
              <a:t>Laatst waren we bij een patiënt en zij kreeg na enkele ophogingen 4,5 </a:t>
            </a:r>
            <a:r>
              <a:rPr lang="nl-NL" dirty="0" err="1"/>
              <a:t>mgr</a:t>
            </a:r>
            <a:r>
              <a:rPr lang="nl-NL" dirty="0"/>
              <a:t>/</a:t>
            </a:r>
            <a:r>
              <a:rPr lang="nl-NL" dirty="0" err="1"/>
              <a:t>hr</a:t>
            </a:r>
            <a:r>
              <a:rPr lang="nl-NL" dirty="0"/>
              <a:t> maar ondertussen ging zij uit bed en liep naar de toilet om te plassen en praatte met haar echtgenoot: ze was wel comfortabel en had geen pijn maar dit was niet wat hen was beloofd.</a:t>
            </a:r>
          </a:p>
          <a:p>
            <a:endParaRPr lang="nl-NL" dirty="0"/>
          </a:p>
          <a:p>
            <a:r>
              <a:rPr lang="nl-NL" dirty="0"/>
              <a:t>Eigenlijk praten we niet meer over gaan slapen maar over het bewustzijn verlagen en is het de bedoeling dat de patiënt geen last meer heeft van het refractaire symptoom.</a:t>
            </a:r>
          </a:p>
          <a:p>
            <a:endParaRPr lang="nl-NL" dirty="0"/>
          </a:p>
          <a:p>
            <a:r>
              <a:rPr lang="nl-NL" dirty="0"/>
              <a:t>Volgens de laatste richtlijnen mag ook gekozen worden voor een behoorlijk grote proportionele verlaging van het bewustzijn zodat de patiënt eigenlijk nergens meer weet van heeft, maar dat moet dan wel goed afgesproken zijn met de patiënt en de naasten.</a:t>
            </a:r>
          </a:p>
          <a:p>
            <a:endParaRPr lang="nl-NL" dirty="0"/>
          </a:p>
          <a:p>
            <a:endParaRPr lang="nl-NL" dirty="0"/>
          </a:p>
          <a:p>
            <a:r>
              <a:rPr lang="nl-NL" dirty="0"/>
              <a:t>Geen last meer hebben van het refractaire symptoom of is het de wens van de patiënt  ( en van de familie) om niet meer bij bewustzijn te zijn?</a:t>
            </a:r>
          </a:p>
          <a:p>
            <a:r>
              <a:rPr lang="nl-NL" dirty="0"/>
              <a:t>Het is altijd een zoektocht voor ons om de juiste dosering te vinden voor de patiënt.</a:t>
            </a:r>
          </a:p>
          <a:p>
            <a:endParaRPr lang="nl-NL" dirty="0"/>
          </a:p>
          <a:p>
            <a:r>
              <a:rPr lang="nl-NL" dirty="0"/>
              <a:t>Volgens de richtlijn gaat het er veelal om dat  de patiënt comfortabel is.</a:t>
            </a:r>
          </a:p>
          <a:p>
            <a:endParaRPr lang="nl-NL" dirty="0"/>
          </a:p>
          <a:p>
            <a:r>
              <a:rPr lang="nl-NL" dirty="0"/>
              <a:t>Sommige familieleden bellen ons als de patiënt beweegt en denken dan dat de pomp opgehoogd zou moeten worden.</a:t>
            </a:r>
          </a:p>
          <a:p>
            <a:r>
              <a:rPr lang="nl-NL" dirty="0"/>
              <a:t>Maar mensen bewegen ook in hun normale slaap weleens en dat leggen we dan ook uit.</a:t>
            </a:r>
          </a:p>
          <a:p>
            <a:endParaRPr lang="nl-NL" dirty="0"/>
          </a:p>
          <a:p>
            <a:r>
              <a:rPr lang="nl-NL" dirty="0"/>
              <a:t>Overdracht van de eigen huisarts naar de collega’s van de HAP is uiteraard van belang anders weet de huisarts van de HAP niet wat de bedoeling is .</a:t>
            </a:r>
          </a:p>
          <a:p>
            <a:endParaRPr lang="nl-NL" dirty="0"/>
          </a:p>
          <a:p>
            <a:r>
              <a:rPr lang="nl-NL" dirty="0"/>
              <a:t>Overzicht van de VG:</a:t>
            </a:r>
          </a:p>
          <a:p>
            <a:r>
              <a:rPr lang="nl-NL" dirty="0"/>
              <a:t>Medicatie die van invloed kan zijn op sedatie, zoals gebruik van alcohol of roken of gebruik van de </a:t>
            </a:r>
            <a:r>
              <a:rPr lang="nl-NL" dirty="0" err="1"/>
              <a:t>benzodiazipine</a:t>
            </a:r>
            <a:r>
              <a:rPr lang="nl-NL" dirty="0"/>
              <a:t> en als het gaat om jonge mensen gaat dan merken we dat iets meer </a:t>
            </a:r>
            <a:r>
              <a:rPr lang="nl-NL" dirty="0" err="1"/>
              <a:t>midazolam</a:t>
            </a:r>
            <a:r>
              <a:rPr lang="nl-NL" dirty="0"/>
              <a:t> nodig is dan gebruikelijk.</a:t>
            </a:r>
          </a:p>
          <a:p>
            <a:r>
              <a:rPr lang="nl-NL" dirty="0"/>
              <a:t>Wat is de sociale situatie?</a:t>
            </a:r>
          </a:p>
          <a:p>
            <a:r>
              <a:rPr lang="nl-NL" dirty="0"/>
              <a:t>Wensen ten aanzien van het levenseinde?</a:t>
            </a:r>
          </a:p>
          <a:p>
            <a:endParaRPr lang="nl-NL" dirty="0"/>
          </a:p>
          <a:p>
            <a:r>
              <a:rPr lang="nl-NL" dirty="0"/>
              <a:t> </a:t>
            </a:r>
          </a:p>
        </p:txBody>
      </p:sp>
      <p:sp>
        <p:nvSpPr>
          <p:cNvPr id="4" name="Tijdelijke aanduiding voor dianummer 3"/>
          <p:cNvSpPr>
            <a:spLocks noGrp="1"/>
          </p:cNvSpPr>
          <p:nvPr>
            <p:ph type="sldNum" sz="quarter" idx="5"/>
          </p:nvPr>
        </p:nvSpPr>
        <p:spPr/>
        <p:txBody>
          <a:bodyPr/>
          <a:lstStyle/>
          <a:p>
            <a:fld id="{22DAAA51-79F6-44A9-8DDD-352BF5A18676}" type="slidenum">
              <a:rPr lang="nl-NL" smtClean="0"/>
              <a:t>12</a:t>
            </a:fld>
            <a:endParaRPr lang="nl-NL"/>
          </a:p>
        </p:txBody>
      </p:sp>
    </p:spTree>
    <p:extLst>
      <p:ext uri="{BB962C8B-B14F-4D97-AF65-F5344CB8AC3E}">
        <p14:creationId xmlns:p14="http://schemas.microsoft.com/office/powerpoint/2010/main" val="2627477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l-NL" altLang="en-US"/>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13</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32645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11B807C-235B-40A3-9EB3-F92B2FD0662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78A7D7BF-59F4-4D38-B577-055A4ACE18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NL" altLang="en-US" dirty="0" err="1"/>
              <a:t>Ideeen</a:t>
            </a:r>
            <a:r>
              <a:rPr lang="nl-NL" altLang="en-US" dirty="0"/>
              <a:t>: ACP in 1</a:t>
            </a:r>
            <a:r>
              <a:rPr lang="nl-NL" altLang="en-US" baseline="30000" dirty="0"/>
              <a:t>e</a:t>
            </a:r>
            <a:r>
              <a:rPr lang="nl-NL" altLang="en-US" dirty="0"/>
              <a:t> </a:t>
            </a:r>
            <a:r>
              <a:rPr lang="nl-NL" altLang="en-US" dirty="0" err="1"/>
              <a:t>lijnszorg</a:t>
            </a:r>
            <a:r>
              <a:rPr lang="nl-NL" altLang="en-US" dirty="0"/>
              <a:t>, samenwerking FZ (TOPZ), samenwerking </a:t>
            </a:r>
            <a:r>
              <a:rPr lang="nl-NL" altLang="en-US" dirty="0" err="1"/>
              <a:t>PaTz</a:t>
            </a:r>
            <a:r>
              <a:rPr lang="nl-NL" altLang="en-US" dirty="0"/>
              <a:t> (Palliatieve thuiszorg)</a:t>
            </a:r>
          </a:p>
        </p:txBody>
      </p:sp>
      <p:sp>
        <p:nvSpPr>
          <p:cNvPr id="134148" name="Slide Number Placeholder 3">
            <a:extLst>
              <a:ext uri="{FF2B5EF4-FFF2-40B4-BE49-F238E27FC236}">
                <a16:creationId xmlns:a16="http://schemas.microsoft.com/office/drawing/2014/main" id="{4E4F3A76-5AAF-44EA-915F-D6D7AB490D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egoe UI Light" panose="020B0502040204020203" pitchFamily="34" charset="0"/>
              </a:defRPr>
            </a:lvl1pPr>
            <a:lvl2pPr marL="742950" indent="-285750">
              <a:defRPr>
                <a:solidFill>
                  <a:schemeClr val="tx1"/>
                </a:solidFill>
                <a:latin typeface="Segoe UI Light" panose="020B0502040204020203" pitchFamily="34" charset="0"/>
              </a:defRPr>
            </a:lvl2pPr>
            <a:lvl3pPr marL="1143000" indent="-228600">
              <a:defRPr>
                <a:solidFill>
                  <a:schemeClr val="tx1"/>
                </a:solidFill>
                <a:latin typeface="Segoe UI Light" panose="020B0502040204020203" pitchFamily="34" charset="0"/>
              </a:defRPr>
            </a:lvl3pPr>
            <a:lvl4pPr marL="1600200" indent="-228600">
              <a:defRPr>
                <a:solidFill>
                  <a:schemeClr val="tx1"/>
                </a:solidFill>
                <a:latin typeface="Segoe UI Light" panose="020B0502040204020203" pitchFamily="34" charset="0"/>
              </a:defRPr>
            </a:lvl4pPr>
            <a:lvl5pPr marL="2057400" indent="-228600">
              <a:defRPr>
                <a:solidFill>
                  <a:schemeClr val="tx1"/>
                </a:solidFill>
                <a:latin typeface="Segoe UI Light" panose="020B0502040204020203" pitchFamily="34" charset="0"/>
              </a:defRPr>
            </a:lvl5pPr>
            <a:lvl6pPr marL="2514600" indent="-228600" defTabSz="457200" fontAlgn="base">
              <a:spcBef>
                <a:spcPct val="0"/>
              </a:spcBef>
              <a:spcAft>
                <a:spcPct val="0"/>
              </a:spcAft>
              <a:defRPr>
                <a:solidFill>
                  <a:schemeClr val="tx1"/>
                </a:solidFill>
                <a:latin typeface="Segoe UI Light" panose="020B0502040204020203" pitchFamily="34" charset="0"/>
              </a:defRPr>
            </a:lvl6pPr>
            <a:lvl7pPr marL="2971800" indent="-228600" defTabSz="457200" fontAlgn="base">
              <a:spcBef>
                <a:spcPct val="0"/>
              </a:spcBef>
              <a:spcAft>
                <a:spcPct val="0"/>
              </a:spcAft>
              <a:defRPr>
                <a:solidFill>
                  <a:schemeClr val="tx1"/>
                </a:solidFill>
                <a:latin typeface="Segoe UI Light" panose="020B0502040204020203" pitchFamily="34" charset="0"/>
              </a:defRPr>
            </a:lvl7pPr>
            <a:lvl8pPr marL="3429000" indent="-228600" defTabSz="457200" fontAlgn="base">
              <a:spcBef>
                <a:spcPct val="0"/>
              </a:spcBef>
              <a:spcAft>
                <a:spcPct val="0"/>
              </a:spcAft>
              <a:defRPr>
                <a:solidFill>
                  <a:schemeClr val="tx1"/>
                </a:solidFill>
                <a:latin typeface="Segoe UI Light" panose="020B0502040204020203" pitchFamily="34" charset="0"/>
              </a:defRPr>
            </a:lvl8pPr>
            <a:lvl9pPr marL="3886200" indent="-228600" defTabSz="457200" fontAlgn="base">
              <a:spcBef>
                <a:spcPct val="0"/>
              </a:spcBef>
              <a:spcAft>
                <a:spcPct val="0"/>
              </a:spcAft>
              <a:defRPr>
                <a:solidFill>
                  <a:schemeClr val="tx1"/>
                </a:solidFill>
                <a:latin typeface="Segoe UI Light" panose="020B0502040204020203"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FBC511A-7E41-4094-9A00-DD00E2A0878D}" type="slidenum">
              <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14</a:t>
            </a:fld>
            <a:endParaRPr kumimoji="0" lang="nl-NL"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083120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7.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7.png"/><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7.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4.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7.png"/><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7.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7.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8.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9.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nu">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0646150-82A6-4770-BCE0-490C8B69EC3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456" b="14303"/>
          <a:stretch/>
        </p:blipFill>
        <p:spPr>
          <a:xfrm>
            <a:off x="1" y="0"/>
            <a:ext cx="12196761" cy="6858001"/>
          </a:xfrm>
          <a:prstGeom prst="rect">
            <a:avLst/>
          </a:prstGeom>
        </p:spPr>
      </p:pic>
      <p:sp>
        <p:nvSpPr>
          <p:cNvPr id="7" name="COVER">
            <a:extLst>
              <a:ext uri="{FF2B5EF4-FFF2-40B4-BE49-F238E27FC236}">
                <a16:creationId xmlns:a16="http://schemas.microsoft.com/office/drawing/2014/main" id="{3C41AF5C-967A-4A65-896A-DBCFDFE510C9}"/>
              </a:ext>
            </a:extLst>
          </p:cNvPr>
          <p:cNvSpPr/>
          <p:nvPr userDrawn="1"/>
        </p:nvSpPr>
        <p:spPr>
          <a:xfrm>
            <a:off x="0" y="0"/>
            <a:ext cx="12196763" cy="6858000"/>
          </a:xfrm>
          <a:prstGeom prst="rect">
            <a:avLst/>
          </a:prstGeom>
          <a:gradFill flip="none" rotWithShape="1">
            <a:gsLst>
              <a:gs pos="0">
                <a:schemeClr val="tx1">
                  <a:alpha val="0"/>
                </a:schemeClr>
              </a:gs>
              <a:gs pos="57000">
                <a:srgbClr val="000000">
                  <a:alpha val="7000"/>
                </a:srgbClr>
              </a:gs>
              <a:gs pos="100000">
                <a:schemeClr val="tx1">
                  <a:alpha val="24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8" name="Afbeelding 7">
            <a:extLst>
              <a:ext uri="{FF2B5EF4-FFF2-40B4-BE49-F238E27FC236}">
                <a16:creationId xmlns:a16="http://schemas.microsoft.com/office/drawing/2014/main" id="{F2A420BD-CDDB-4073-8E9A-2B1B4CA3128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635682" y="-84064"/>
            <a:ext cx="925400" cy="925399"/>
          </a:xfrm>
          <a:prstGeom prst="rect">
            <a:avLst/>
          </a:prstGeom>
        </p:spPr>
      </p:pic>
      <p:sp>
        <p:nvSpPr>
          <p:cNvPr id="9" name="HOME">
            <a:hlinkClick r:id="" action="ppaction://noaction"/>
            <a:extLst>
              <a:ext uri="{FF2B5EF4-FFF2-40B4-BE49-F238E27FC236}">
                <a16:creationId xmlns:a16="http://schemas.microsoft.com/office/drawing/2014/main" id="{D592B9C2-ADEA-44EF-B223-40FBE1831AE2}"/>
              </a:ext>
            </a:extLst>
          </p:cNvPr>
          <p:cNvSpPr/>
          <p:nvPr userDrawn="1"/>
        </p:nvSpPr>
        <p:spPr>
          <a:xfrm>
            <a:off x="5013767" y="-275129"/>
            <a:ext cx="1992734" cy="1140291"/>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2" name="Tekstvak 11">
            <a:extLst>
              <a:ext uri="{FF2B5EF4-FFF2-40B4-BE49-F238E27FC236}">
                <a16:creationId xmlns:a16="http://schemas.microsoft.com/office/drawing/2014/main" id="{726B2BB2-C1E5-4ADD-9953-A2D2F4941765}"/>
              </a:ext>
            </a:extLst>
          </p:cNvPr>
          <p:cNvSpPr txBox="1"/>
          <p:nvPr userDrawn="1"/>
        </p:nvSpPr>
        <p:spPr>
          <a:xfrm>
            <a:off x="4517232" y="-619271"/>
            <a:ext cx="3162300"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MENU</a:t>
            </a:r>
          </a:p>
        </p:txBody>
      </p:sp>
      <p:grpSp>
        <p:nvGrpSpPr>
          <p:cNvPr id="76" name="INSTRUCTIE">
            <a:extLst>
              <a:ext uri="{FF2B5EF4-FFF2-40B4-BE49-F238E27FC236}">
                <a16:creationId xmlns:a16="http://schemas.microsoft.com/office/drawing/2014/main" id="{5B783F14-215D-4F1F-B3F8-DA345675BAEE}"/>
              </a:ext>
            </a:extLst>
          </p:cNvPr>
          <p:cNvGrpSpPr/>
          <p:nvPr userDrawn="1"/>
        </p:nvGrpSpPr>
        <p:grpSpPr>
          <a:xfrm>
            <a:off x="12377595" y="1094400"/>
            <a:ext cx="3693385" cy="6540712"/>
            <a:chOff x="-3786437" y="0"/>
            <a:chExt cx="3693386" cy="6540712"/>
          </a:xfrm>
        </p:grpSpPr>
        <p:sp>
          <p:nvSpPr>
            <p:cNvPr id="77" name="Rechthoek 76">
              <a:extLst>
                <a:ext uri="{FF2B5EF4-FFF2-40B4-BE49-F238E27FC236}">
                  <a16:creationId xmlns:a16="http://schemas.microsoft.com/office/drawing/2014/main" id="{D5C8677E-6BC4-46DC-BF92-24CE9676948E}"/>
                </a:ext>
              </a:extLst>
            </p:cNvPr>
            <p:cNvSpPr/>
            <p:nvPr userDrawn="1"/>
          </p:nvSpPr>
          <p:spPr>
            <a:xfrm>
              <a:off x="-3786165" y="0"/>
              <a:ext cx="3593091" cy="626301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Hyperlink aanmaken/Bewerken</a:t>
              </a:r>
            </a:p>
          </p:txBody>
        </p:sp>
        <p:sp>
          <p:nvSpPr>
            <p:cNvPr id="78" name="Ovaal 77">
              <a:extLst>
                <a:ext uri="{FF2B5EF4-FFF2-40B4-BE49-F238E27FC236}">
                  <a16:creationId xmlns:a16="http://schemas.microsoft.com/office/drawing/2014/main" id="{9DF38534-89BD-4CF7-94C0-1747A6C8DEA0}"/>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BAD61428-3737-4FCA-826F-74EC4B5F48C6}"/>
                </a:ext>
              </a:extLst>
            </p:cNvPr>
            <p:cNvSpPr/>
            <p:nvPr userDrawn="1"/>
          </p:nvSpPr>
          <p:spPr>
            <a:xfrm>
              <a:off x="-3319415" y="465324"/>
              <a:ext cx="3031548" cy="468126"/>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Kies de vorm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‘Rechthoek’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sleep met de muis over de dia om een vorm te maken.</a:t>
              </a:r>
            </a:p>
          </p:txBody>
        </p:sp>
        <p:sp>
          <p:nvSpPr>
            <p:cNvPr id="80" name="Ovaal 79">
              <a:extLst>
                <a:ext uri="{FF2B5EF4-FFF2-40B4-BE49-F238E27FC236}">
                  <a16:creationId xmlns:a16="http://schemas.microsoft.com/office/drawing/2014/main" id="{B86FF456-9634-4C9A-BEEA-81B820EEB667}"/>
                </a:ext>
              </a:extLst>
            </p:cNvPr>
            <p:cNvSpPr/>
            <p:nvPr userDrawn="1"/>
          </p:nvSpPr>
          <p:spPr>
            <a:xfrm>
              <a:off x="-3603587" y="173923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1" name="Rechthoek 80">
              <a:extLst>
                <a:ext uri="{FF2B5EF4-FFF2-40B4-BE49-F238E27FC236}">
                  <a16:creationId xmlns:a16="http://schemas.microsoft.com/office/drawing/2014/main" id="{5C91F5C9-45C0-419A-AAB6-C1BE138F90A0}"/>
                </a:ext>
              </a:extLst>
            </p:cNvPr>
            <p:cNvSpPr/>
            <p:nvPr userDrawn="1"/>
          </p:nvSpPr>
          <p:spPr>
            <a:xfrm>
              <a:off x="-3319415" y="1739234"/>
              <a:ext cx="2944682" cy="652749"/>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Sleep de vorm over de menuknop heen en schaal deze even groot als de menuknop. Klik met de rechter muisknop op de vorm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 opmaken’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2" name="Ovaal 81">
              <a:extLst>
                <a:ext uri="{FF2B5EF4-FFF2-40B4-BE49-F238E27FC236}">
                  <a16:creationId xmlns:a16="http://schemas.microsoft.com/office/drawing/2014/main" id="{6A8E2010-8BC4-4C9F-9017-BED6644150E5}"/>
                </a:ext>
              </a:extLst>
            </p:cNvPr>
            <p:cNvSpPr/>
            <p:nvPr userDrawn="1"/>
          </p:nvSpPr>
          <p:spPr>
            <a:xfrm>
              <a:off x="-3603859" y="3075789"/>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3" name="Rechthoek 82">
              <a:extLst>
                <a:ext uri="{FF2B5EF4-FFF2-40B4-BE49-F238E27FC236}">
                  <a16:creationId xmlns:a16="http://schemas.microsoft.com/office/drawing/2014/main" id="{1795ED28-72EA-4BA5-8D73-D366EBCF17D7}"/>
                </a:ext>
              </a:extLst>
            </p:cNvPr>
            <p:cNvSpPr/>
            <p:nvPr userDrawn="1"/>
          </p:nvSpPr>
          <p:spPr>
            <a:xfrm>
              <a:off x="-3319687" y="3075790"/>
              <a:ext cx="2944682" cy="480331"/>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op de verfemmer,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sleep bij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‘Doorzichtigheid’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teller naar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100%</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Nu is de vorm volledig transparant.</a:t>
              </a:r>
            </a:p>
          </p:txBody>
        </p:sp>
        <p:grpSp>
          <p:nvGrpSpPr>
            <p:cNvPr id="84" name="Groep 83">
              <a:extLst>
                <a:ext uri="{FF2B5EF4-FFF2-40B4-BE49-F238E27FC236}">
                  <a16:creationId xmlns:a16="http://schemas.microsoft.com/office/drawing/2014/main" id="{E93C76F0-4B73-43AF-A872-5227E96010A3}"/>
                </a:ext>
              </a:extLst>
            </p:cNvPr>
            <p:cNvGrpSpPr/>
            <p:nvPr userDrawn="1"/>
          </p:nvGrpSpPr>
          <p:grpSpPr>
            <a:xfrm>
              <a:off x="-3319415" y="1050229"/>
              <a:ext cx="394772" cy="511953"/>
              <a:chOff x="12926733" y="1159941"/>
              <a:chExt cx="394772" cy="511953"/>
            </a:xfrm>
          </p:grpSpPr>
          <p:grpSp>
            <p:nvGrpSpPr>
              <p:cNvPr id="127" name="Groep 126">
                <a:extLst>
                  <a:ext uri="{FF2B5EF4-FFF2-40B4-BE49-F238E27FC236}">
                    <a16:creationId xmlns:a16="http://schemas.microsoft.com/office/drawing/2014/main" id="{06EBD5B7-740E-49DC-BA29-6498DC546BAB}"/>
                  </a:ext>
                </a:extLst>
              </p:cNvPr>
              <p:cNvGrpSpPr/>
              <p:nvPr userDrawn="1"/>
            </p:nvGrpSpPr>
            <p:grpSpPr>
              <a:xfrm>
                <a:off x="12986056" y="1159941"/>
                <a:ext cx="276126" cy="284085"/>
                <a:chOff x="806580" y="907261"/>
                <a:chExt cx="421725" cy="433881"/>
              </a:xfrm>
            </p:grpSpPr>
            <p:sp>
              <p:nvSpPr>
                <p:cNvPr id="130" name="Ovaal 129">
                  <a:extLst>
                    <a:ext uri="{FF2B5EF4-FFF2-40B4-BE49-F238E27FC236}">
                      <a16:creationId xmlns:a16="http://schemas.microsoft.com/office/drawing/2014/main" id="{77947BC1-B89F-438F-B8C8-A8120503143E}"/>
                    </a:ext>
                  </a:extLst>
                </p:cNvPr>
                <p:cNvSpPr/>
                <p:nvPr userDrawn="1"/>
              </p:nvSpPr>
              <p:spPr>
                <a:xfrm>
                  <a:off x="961059" y="907261"/>
                  <a:ext cx="267246" cy="267246"/>
                </a:xfrm>
                <a:prstGeom prst="ellipse">
                  <a:avLst/>
                </a:prstGeom>
                <a:solidFill>
                  <a:sysClr val="window" lastClr="FFFFFF"/>
                </a:solidFill>
                <a:ln w="12700" cap="flat" cmpd="sng" algn="ctr">
                  <a:solidFill>
                    <a:srgbClr val="7693B9"/>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1" name="Rechthoek 130">
                  <a:extLst>
                    <a:ext uri="{FF2B5EF4-FFF2-40B4-BE49-F238E27FC236}">
                      <a16:creationId xmlns:a16="http://schemas.microsoft.com/office/drawing/2014/main" id="{ADFEF97D-377D-45BE-A0B7-49BFB6F5A2D2}"/>
                    </a:ext>
                  </a:extLst>
                </p:cNvPr>
                <p:cNvSpPr/>
                <p:nvPr userDrawn="1"/>
              </p:nvSpPr>
              <p:spPr>
                <a:xfrm>
                  <a:off x="806580" y="968645"/>
                  <a:ext cx="247157" cy="241846"/>
                </a:xfrm>
                <a:prstGeom prst="rect">
                  <a:avLst/>
                </a:prstGeom>
                <a:solidFill>
                  <a:sysClr val="window" lastClr="FFFFFF"/>
                </a:solidFill>
                <a:ln w="12700" cap="flat" cmpd="sng" algn="ctr">
                  <a:solidFill>
                    <a:srgbClr val="7693B9"/>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2" name="Ruit 131">
                  <a:extLst>
                    <a:ext uri="{FF2B5EF4-FFF2-40B4-BE49-F238E27FC236}">
                      <a16:creationId xmlns:a16="http://schemas.microsoft.com/office/drawing/2014/main" id="{25491F4E-52F7-42CF-A7CF-9F733E2E1247}"/>
                    </a:ext>
                  </a:extLst>
                </p:cNvPr>
                <p:cNvSpPr/>
                <p:nvPr userDrawn="1"/>
              </p:nvSpPr>
              <p:spPr>
                <a:xfrm>
                  <a:off x="888274" y="1060969"/>
                  <a:ext cx="280173" cy="280173"/>
                </a:xfrm>
                <a:prstGeom prst="diamond">
                  <a:avLst/>
                </a:prstGeom>
                <a:solidFill>
                  <a:sysClr val="window" lastClr="FFFFFF"/>
                </a:solidFill>
                <a:ln w="12700" cap="flat" cmpd="sng" algn="ctr">
                  <a:solidFill>
                    <a:srgbClr val="7693B9"/>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28" name="Rechthoek 127">
                <a:extLst>
                  <a:ext uri="{FF2B5EF4-FFF2-40B4-BE49-F238E27FC236}">
                    <a16:creationId xmlns:a16="http://schemas.microsoft.com/office/drawing/2014/main" id="{7FF744F0-402B-4650-8FDC-2701F2075134}"/>
                  </a:ext>
                </a:extLst>
              </p:cNvPr>
              <p:cNvSpPr/>
              <p:nvPr userDrawn="1"/>
            </p:nvSpPr>
            <p:spPr>
              <a:xfrm>
                <a:off x="12926733" y="1454984"/>
                <a:ext cx="394772"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Vormen</a:t>
                </a:r>
              </a:p>
            </p:txBody>
          </p:sp>
          <p:sp>
            <p:nvSpPr>
              <p:cNvPr id="129" name="Gelijkbenige driehoek 128">
                <a:extLst>
                  <a:ext uri="{FF2B5EF4-FFF2-40B4-BE49-F238E27FC236}">
                    <a16:creationId xmlns:a16="http://schemas.microsoft.com/office/drawing/2014/main" id="{71015173-DC04-43D2-B9CD-1247253B35E8}"/>
                  </a:ext>
                </a:extLst>
              </p:cNvPr>
              <p:cNvSpPr/>
              <p:nvPr userDrawn="1"/>
            </p:nvSpPr>
            <p:spPr>
              <a:xfrm rot="10800000">
                <a:off x="13080686" y="1620747"/>
                <a:ext cx="86866" cy="51147"/>
              </a:xfrm>
              <a:prstGeom prst="triangle">
                <a:avLst/>
              </a:prstGeom>
              <a:solidFill>
                <a:srgbClr val="9D9FA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85" name="Groep 84">
              <a:extLst>
                <a:ext uri="{FF2B5EF4-FFF2-40B4-BE49-F238E27FC236}">
                  <a16:creationId xmlns:a16="http://schemas.microsoft.com/office/drawing/2014/main" id="{A5EC07DC-3256-4FA0-9DE9-154B6306C550}"/>
                </a:ext>
              </a:extLst>
            </p:cNvPr>
            <p:cNvGrpSpPr/>
            <p:nvPr userDrawn="1"/>
          </p:nvGrpSpPr>
          <p:grpSpPr>
            <a:xfrm>
              <a:off x="-3314820" y="2447750"/>
              <a:ext cx="1503599" cy="563933"/>
              <a:chOff x="-3314820" y="1384649"/>
              <a:chExt cx="1503599" cy="563933"/>
            </a:xfrm>
          </p:grpSpPr>
          <p:sp>
            <p:nvSpPr>
              <p:cNvPr id="108" name="Rechthoek 107">
                <a:extLst>
                  <a:ext uri="{FF2B5EF4-FFF2-40B4-BE49-F238E27FC236}">
                    <a16:creationId xmlns:a16="http://schemas.microsoft.com/office/drawing/2014/main" id="{E93560D0-6E07-462A-995A-E80455E98516}"/>
                  </a:ext>
                </a:extLst>
              </p:cNvPr>
              <p:cNvSpPr/>
              <p:nvPr userDrawn="1"/>
            </p:nvSpPr>
            <p:spPr>
              <a:xfrm>
                <a:off x="-3314820" y="1384649"/>
                <a:ext cx="1454798" cy="504851"/>
              </a:xfrm>
              <a:prstGeom prst="rect">
                <a:avLst/>
              </a:prstGeom>
              <a:solidFill>
                <a:srgbClr val="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9" name="Rechthoek 108">
                <a:extLst>
                  <a:ext uri="{FF2B5EF4-FFF2-40B4-BE49-F238E27FC236}">
                    <a16:creationId xmlns:a16="http://schemas.microsoft.com/office/drawing/2014/main" id="{2F3052CA-CA58-4A9B-B103-7C3BC926F28F}"/>
                  </a:ext>
                </a:extLst>
              </p:cNvPr>
              <p:cNvSpPr/>
              <p:nvPr userDrawn="1"/>
            </p:nvSpPr>
            <p:spPr>
              <a:xfrm>
                <a:off x="-3304718" y="1638374"/>
                <a:ext cx="1438234" cy="246608"/>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0" name="Tekstvak 109">
                <a:extLst>
                  <a:ext uri="{FF2B5EF4-FFF2-40B4-BE49-F238E27FC236}">
                    <a16:creationId xmlns:a16="http://schemas.microsoft.com/office/drawing/2014/main" id="{5D0618F3-9C55-42EE-B8B0-129A401E4592}"/>
                  </a:ext>
                </a:extLst>
              </p:cNvPr>
              <p:cNvSpPr txBox="1"/>
              <p:nvPr userDrawn="1"/>
            </p:nvSpPr>
            <p:spPr>
              <a:xfrm>
                <a:off x="-3090391" y="1441807"/>
                <a:ext cx="1150080" cy="137495"/>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Grootte en positie…</a:t>
                </a:r>
              </a:p>
            </p:txBody>
          </p:sp>
          <p:sp>
            <p:nvSpPr>
              <p:cNvPr id="111" name="Tekstvak 110">
                <a:extLst>
                  <a:ext uri="{FF2B5EF4-FFF2-40B4-BE49-F238E27FC236}">
                    <a16:creationId xmlns:a16="http://schemas.microsoft.com/office/drawing/2014/main" id="{8A0CDF10-A428-40F6-A6E3-B90F958A9BCB}"/>
                  </a:ext>
                </a:extLst>
              </p:cNvPr>
              <p:cNvSpPr txBox="1"/>
              <p:nvPr userDrawn="1"/>
            </p:nvSpPr>
            <p:spPr>
              <a:xfrm>
                <a:off x="-3090391" y="1703359"/>
                <a:ext cx="1150079"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Vorm opmaken…</a:t>
                </a:r>
              </a:p>
            </p:txBody>
          </p:sp>
          <p:sp>
            <p:nvSpPr>
              <p:cNvPr id="112" name="Vrije vorm: vorm 111">
                <a:extLst>
                  <a:ext uri="{FF2B5EF4-FFF2-40B4-BE49-F238E27FC236}">
                    <a16:creationId xmlns:a16="http://schemas.microsoft.com/office/drawing/2014/main" id="{F2A05E98-4807-420E-BDDF-8B20A380E1A4}"/>
                  </a:ext>
                </a:extLst>
              </p:cNvPr>
              <p:cNvSpPr/>
              <p:nvPr userDrawn="1"/>
            </p:nvSpPr>
            <p:spPr>
              <a:xfrm>
                <a:off x="-1908783" y="1768582"/>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13" name="Rechthoek: afgeronde hoeken 112">
                <a:extLst>
                  <a:ext uri="{FF2B5EF4-FFF2-40B4-BE49-F238E27FC236}">
                    <a16:creationId xmlns:a16="http://schemas.microsoft.com/office/drawing/2014/main" id="{CBE2F1A2-A8EE-4C21-9774-9B1DF84696AF}"/>
                  </a:ext>
                </a:extLst>
              </p:cNvPr>
              <p:cNvSpPr/>
              <p:nvPr userDrawn="1"/>
            </p:nvSpPr>
            <p:spPr>
              <a:xfrm>
                <a:off x="-3142832" y="1431436"/>
                <a:ext cx="46013" cy="155567"/>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4" name="Rechthoek: afgeronde hoeken 113">
                <a:extLst>
                  <a:ext uri="{FF2B5EF4-FFF2-40B4-BE49-F238E27FC236}">
                    <a16:creationId xmlns:a16="http://schemas.microsoft.com/office/drawing/2014/main" id="{BEFBE52A-822D-45B7-97FD-ADAE6B885AB7}"/>
                  </a:ext>
                </a:extLst>
              </p:cNvPr>
              <p:cNvSpPr/>
              <p:nvPr userDrawn="1"/>
            </p:nvSpPr>
            <p:spPr>
              <a:xfrm>
                <a:off x="-3244585" y="1493351"/>
                <a:ext cx="34272" cy="34272"/>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5" name="Rechthoek 114">
                <a:extLst>
                  <a:ext uri="{FF2B5EF4-FFF2-40B4-BE49-F238E27FC236}">
                    <a16:creationId xmlns:a16="http://schemas.microsoft.com/office/drawing/2014/main" id="{9689D662-8DB9-41CA-B783-9F7ED508A1CE}"/>
                  </a:ext>
                </a:extLst>
              </p:cNvPr>
              <p:cNvSpPr/>
              <p:nvPr userDrawn="1"/>
            </p:nvSpPr>
            <p:spPr>
              <a:xfrm>
                <a:off x="-3234192" y="1435895"/>
                <a:ext cx="21280" cy="41469"/>
              </a:xfrm>
              <a:prstGeom prst="rect">
                <a:avLst/>
              </a:prstGeom>
              <a:solidFill>
                <a:srgbClr val="4D82B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6" name="Pijl: punthaak 115">
                <a:extLst>
                  <a:ext uri="{FF2B5EF4-FFF2-40B4-BE49-F238E27FC236}">
                    <a16:creationId xmlns:a16="http://schemas.microsoft.com/office/drawing/2014/main" id="{4D172B95-5C2B-4785-A5F0-BE31C63371B0}"/>
                  </a:ext>
                </a:extLst>
              </p:cNvPr>
              <p:cNvSpPr/>
              <p:nvPr userDrawn="1"/>
            </p:nvSpPr>
            <p:spPr>
              <a:xfrm rot="16200000">
                <a:off x="-3244286" y="1420769"/>
                <a:ext cx="41469" cy="60384"/>
              </a:xfrm>
              <a:prstGeom prst="chevron">
                <a:avLst/>
              </a:prstGeom>
              <a:solidFill>
                <a:srgbClr val="4D82B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7" name="Rechthoek 116">
                <a:extLst>
                  <a:ext uri="{FF2B5EF4-FFF2-40B4-BE49-F238E27FC236}">
                    <a16:creationId xmlns:a16="http://schemas.microsoft.com/office/drawing/2014/main" id="{3C9F43F0-11E3-4297-AA4C-77FC7898079F}"/>
                  </a:ext>
                </a:extLst>
              </p:cNvPr>
              <p:cNvSpPr/>
              <p:nvPr userDrawn="1"/>
            </p:nvSpPr>
            <p:spPr>
              <a:xfrm flipV="1">
                <a:off x="-3234192" y="1543744"/>
                <a:ext cx="21280" cy="41469"/>
              </a:xfrm>
              <a:prstGeom prst="rect">
                <a:avLst/>
              </a:prstGeom>
              <a:solidFill>
                <a:srgbClr val="4D82B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8" name="Pijl: punthaak 117">
                <a:extLst>
                  <a:ext uri="{FF2B5EF4-FFF2-40B4-BE49-F238E27FC236}">
                    <a16:creationId xmlns:a16="http://schemas.microsoft.com/office/drawing/2014/main" id="{76161B0E-580C-4DC5-83B4-63BD56955086}"/>
                  </a:ext>
                </a:extLst>
              </p:cNvPr>
              <p:cNvSpPr/>
              <p:nvPr userDrawn="1"/>
            </p:nvSpPr>
            <p:spPr>
              <a:xfrm rot="5400000" flipV="1">
                <a:off x="-3244286" y="1539955"/>
                <a:ext cx="41469" cy="60384"/>
              </a:xfrm>
              <a:prstGeom prst="chevron">
                <a:avLst/>
              </a:prstGeom>
              <a:solidFill>
                <a:srgbClr val="4D82B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cxnSp>
            <p:nvCxnSpPr>
              <p:cNvPr id="119" name="Rechte verbindingslijn 118">
                <a:extLst>
                  <a:ext uri="{FF2B5EF4-FFF2-40B4-BE49-F238E27FC236}">
                    <a16:creationId xmlns:a16="http://schemas.microsoft.com/office/drawing/2014/main" id="{FFE4DD80-73DF-4B5B-9A44-6DE60CEB6D77}"/>
                  </a:ext>
                </a:extLst>
              </p:cNvPr>
              <p:cNvCxnSpPr>
                <a:cxnSpLocks/>
              </p:cNvCxnSpPr>
              <p:nvPr userDrawn="1"/>
            </p:nvCxnSpPr>
            <p:spPr>
              <a:xfrm>
                <a:off x="-3202653" y="1432300"/>
                <a:ext cx="66956" cy="0"/>
              </a:xfrm>
              <a:prstGeom prst="line">
                <a:avLst/>
              </a:prstGeom>
              <a:noFill/>
              <a:ln w="12700" cap="rnd" cmpd="sng" algn="ctr">
                <a:solidFill>
                  <a:srgbClr val="818181"/>
                </a:solidFill>
                <a:prstDash val="sysDot"/>
              </a:ln>
              <a:effectLst/>
            </p:spPr>
          </p:cxnSp>
          <p:cxnSp>
            <p:nvCxnSpPr>
              <p:cNvPr id="120" name="Rechte verbindingslijn 119">
                <a:extLst>
                  <a:ext uri="{FF2B5EF4-FFF2-40B4-BE49-F238E27FC236}">
                    <a16:creationId xmlns:a16="http://schemas.microsoft.com/office/drawing/2014/main" id="{73D8B0DB-D51D-4CBC-B089-288432C2829B}"/>
                  </a:ext>
                </a:extLst>
              </p:cNvPr>
              <p:cNvCxnSpPr>
                <a:cxnSpLocks/>
              </p:cNvCxnSpPr>
              <p:nvPr userDrawn="1"/>
            </p:nvCxnSpPr>
            <p:spPr>
              <a:xfrm>
                <a:off x="-3202653" y="1585650"/>
                <a:ext cx="66956" cy="0"/>
              </a:xfrm>
              <a:prstGeom prst="line">
                <a:avLst/>
              </a:prstGeom>
              <a:noFill/>
              <a:ln w="12700" cap="rnd" cmpd="sng" algn="ctr">
                <a:solidFill>
                  <a:srgbClr val="818181"/>
                </a:solidFill>
                <a:prstDash val="sysDot"/>
              </a:ln>
              <a:effectLst/>
            </p:spPr>
          </p:cxnSp>
          <p:sp>
            <p:nvSpPr>
              <p:cNvPr id="121" name="Vrije vorm: vorm 120">
                <a:extLst>
                  <a:ext uri="{FF2B5EF4-FFF2-40B4-BE49-F238E27FC236}">
                    <a16:creationId xmlns:a16="http://schemas.microsoft.com/office/drawing/2014/main" id="{02F5FE81-9DD4-4CA5-A444-DFF8244CE46B}"/>
                  </a:ext>
                </a:extLst>
              </p:cNvPr>
              <p:cNvSpPr/>
              <p:nvPr userDrawn="1"/>
            </p:nvSpPr>
            <p:spPr>
              <a:xfrm>
                <a:off x="-3175561" y="1707315"/>
                <a:ext cx="42279" cy="61833"/>
              </a:xfrm>
              <a:custGeom>
                <a:avLst/>
                <a:gdLst>
                  <a:gd name="connsiteX0" fmla="*/ 50006 w 111919"/>
                  <a:gd name="connsiteY0" fmla="*/ 64294 h 145256"/>
                  <a:gd name="connsiteX1" fmla="*/ 47625 w 111919"/>
                  <a:gd name="connsiteY1" fmla="*/ 145256 h 145256"/>
                  <a:gd name="connsiteX2" fmla="*/ 111919 w 111919"/>
                  <a:gd name="connsiteY2" fmla="*/ 92869 h 145256"/>
                  <a:gd name="connsiteX3" fmla="*/ 111919 w 111919"/>
                  <a:gd name="connsiteY3" fmla="*/ 28575 h 145256"/>
                  <a:gd name="connsiteX4" fmla="*/ 52387 w 111919"/>
                  <a:gd name="connsiteY4" fmla="*/ 0 h 145256"/>
                  <a:gd name="connsiteX5" fmla="*/ 4762 w 111919"/>
                  <a:gd name="connsiteY5" fmla="*/ 11906 h 145256"/>
                  <a:gd name="connsiteX6" fmla="*/ 0 w 111919"/>
                  <a:gd name="connsiteY6" fmla="*/ 45244 h 145256"/>
                  <a:gd name="connsiteX7" fmla="*/ 50006 w 111919"/>
                  <a:gd name="connsiteY7" fmla="*/ 64294 h 145256"/>
                  <a:gd name="connsiteX0" fmla="*/ 50006 w 124049"/>
                  <a:gd name="connsiteY0" fmla="*/ 64294 h 145256"/>
                  <a:gd name="connsiteX1" fmla="*/ 47625 w 124049"/>
                  <a:gd name="connsiteY1" fmla="*/ 145256 h 145256"/>
                  <a:gd name="connsiteX2" fmla="*/ 111919 w 124049"/>
                  <a:gd name="connsiteY2" fmla="*/ 92869 h 145256"/>
                  <a:gd name="connsiteX3" fmla="*/ 111919 w 124049"/>
                  <a:gd name="connsiteY3" fmla="*/ 28575 h 145256"/>
                  <a:gd name="connsiteX4" fmla="*/ 52387 w 124049"/>
                  <a:gd name="connsiteY4" fmla="*/ 0 h 145256"/>
                  <a:gd name="connsiteX5" fmla="*/ 4762 w 124049"/>
                  <a:gd name="connsiteY5" fmla="*/ 11906 h 145256"/>
                  <a:gd name="connsiteX6" fmla="*/ 0 w 124049"/>
                  <a:gd name="connsiteY6" fmla="*/ 45244 h 145256"/>
                  <a:gd name="connsiteX7" fmla="*/ 50006 w 124049"/>
                  <a:gd name="connsiteY7" fmla="*/ 64294 h 145256"/>
                  <a:gd name="connsiteX0" fmla="*/ 50006 w 123624"/>
                  <a:gd name="connsiteY0" fmla="*/ 64294 h 145256"/>
                  <a:gd name="connsiteX1" fmla="*/ 47625 w 123624"/>
                  <a:gd name="connsiteY1" fmla="*/ 145256 h 145256"/>
                  <a:gd name="connsiteX2" fmla="*/ 111919 w 123624"/>
                  <a:gd name="connsiteY2" fmla="*/ 92869 h 145256"/>
                  <a:gd name="connsiteX3" fmla="*/ 111919 w 123624"/>
                  <a:gd name="connsiteY3" fmla="*/ 28575 h 145256"/>
                  <a:gd name="connsiteX4" fmla="*/ 52387 w 123624"/>
                  <a:gd name="connsiteY4" fmla="*/ 0 h 145256"/>
                  <a:gd name="connsiteX5" fmla="*/ 4762 w 123624"/>
                  <a:gd name="connsiteY5" fmla="*/ 11906 h 145256"/>
                  <a:gd name="connsiteX6" fmla="*/ 0 w 123624"/>
                  <a:gd name="connsiteY6" fmla="*/ 45244 h 145256"/>
                  <a:gd name="connsiteX7" fmla="*/ 50006 w 123624"/>
                  <a:gd name="connsiteY7" fmla="*/ 64294 h 145256"/>
                  <a:gd name="connsiteX0" fmla="*/ 50006 w 123624"/>
                  <a:gd name="connsiteY0" fmla="*/ 67517 h 148479"/>
                  <a:gd name="connsiteX1" fmla="*/ 47625 w 123624"/>
                  <a:gd name="connsiteY1" fmla="*/ 148479 h 148479"/>
                  <a:gd name="connsiteX2" fmla="*/ 111919 w 123624"/>
                  <a:gd name="connsiteY2" fmla="*/ 96092 h 148479"/>
                  <a:gd name="connsiteX3" fmla="*/ 111919 w 123624"/>
                  <a:gd name="connsiteY3" fmla="*/ 31798 h 148479"/>
                  <a:gd name="connsiteX4" fmla="*/ 52387 w 123624"/>
                  <a:gd name="connsiteY4" fmla="*/ 3223 h 148479"/>
                  <a:gd name="connsiteX5" fmla="*/ 4762 w 123624"/>
                  <a:gd name="connsiteY5" fmla="*/ 15129 h 148479"/>
                  <a:gd name="connsiteX6" fmla="*/ 0 w 123624"/>
                  <a:gd name="connsiteY6" fmla="*/ 48467 h 148479"/>
                  <a:gd name="connsiteX7" fmla="*/ 50006 w 123624"/>
                  <a:gd name="connsiteY7" fmla="*/ 67517 h 148479"/>
                  <a:gd name="connsiteX0" fmla="*/ 50006 w 118952"/>
                  <a:gd name="connsiteY0" fmla="*/ 73868 h 154830"/>
                  <a:gd name="connsiteX1" fmla="*/ 47625 w 118952"/>
                  <a:gd name="connsiteY1" fmla="*/ 154830 h 154830"/>
                  <a:gd name="connsiteX2" fmla="*/ 111919 w 118952"/>
                  <a:gd name="connsiteY2" fmla="*/ 102443 h 154830"/>
                  <a:gd name="connsiteX3" fmla="*/ 111919 w 118952"/>
                  <a:gd name="connsiteY3" fmla="*/ 38149 h 154830"/>
                  <a:gd name="connsiteX4" fmla="*/ 64294 w 118952"/>
                  <a:gd name="connsiteY4" fmla="*/ 2430 h 154830"/>
                  <a:gd name="connsiteX5" fmla="*/ 4762 w 118952"/>
                  <a:gd name="connsiteY5" fmla="*/ 21480 h 154830"/>
                  <a:gd name="connsiteX6" fmla="*/ 0 w 118952"/>
                  <a:gd name="connsiteY6" fmla="*/ 54818 h 154830"/>
                  <a:gd name="connsiteX7" fmla="*/ 50006 w 118952"/>
                  <a:gd name="connsiteY7" fmla="*/ 73868 h 154830"/>
                  <a:gd name="connsiteX0" fmla="*/ 50006 w 118952"/>
                  <a:gd name="connsiteY0" fmla="*/ 71438 h 152400"/>
                  <a:gd name="connsiteX1" fmla="*/ 47625 w 118952"/>
                  <a:gd name="connsiteY1" fmla="*/ 152400 h 152400"/>
                  <a:gd name="connsiteX2" fmla="*/ 111919 w 118952"/>
                  <a:gd name="connsiteY2" fmla="*/ 100013 h 152400"/>
                  <a:gd name="connsiteX3" fmla="*/ 111919 w 118952"/>
                  <a:gd name="connsiteY3" fmla="*/ 35719 h 152400"/>
                  <a:gd name="connsiteX4" fmla="*/ 64294 w 118952"/>
                  <a:gd name="connsiteY4" fmla="*/ 0 h 152400"/>
                  <a:gd name="connsiteX5" fmla="*/ 0 w 118952"/>
                  <a:gd name="connsiteY5" fmla="*/ 52388 h 152400"/>
                  <a:gd name="connsiteX6" fmla="*/ 50006 w 118952"/>
                  <a:gd name="connsiteY6" fmla="*/ 71438 h 152400"/>
                  <a:gd name="connsiteX0" fmla="*/ 50006 w 118952"/>
                  <a:gd name="connsiteY0" fmla="*/ 71735 h 152697"/>
                  <a:gd name="connsiteX1" fmla="*/ 47625 w 118952"/>
                  <a:gd name="connsiteY1" fmla="*/ 152697 h 152697"/>
                  <a:gd name="connsiteX2" fmla="*/ 111919 w 118952"/>
                  <a:gd name="connsiteY2" fmla="*/ 100310 h 152697"/>
                  <a:gd name="connsiteX3" fmla="*/ 111919 w 118952"/>
                  <a:gd name="connsiteY3" fmla="*/ 36016 h 152697"/>
                  <a:gd name="connsiteX4" fmla="*/ 64294 w 118952"/>
                  <a:gd name="connsiteY4" fmla="*/ 297 h 152697"/>
                  <a:gd name="connsiteX5" fmla="*/ 0 w 118952"/>
                  <a:gd name="connsiteY5" fmla="*/ 52685 h 152697"/>
                  <a:gd name="connsiteX6" fmla="*/ 50006 w 118952"/>
                  <a:gd name="connsiteY6" fmla="*/ 71735 h 152697"/>
                  <a:gd name="connsiteX0" fmla="*/ 50006 w 118952"/>
                  <a:gd name="connsiteY0" fmla="*/ 71961 h 152923"/>
                  <a:gd name="connsiteX1" fmla="*/ 47625 w 118952"/>
                  <a:gd name="connsiteY1" fmla="*/ 152923 h 152923"/>
                  <a:gd name="connsiteX2" fmla="*/ 111919 w 118952"/>
                  <a:gd name="connsiteY2" fmla="*/ 100536 h 152923"/>
                  <a:gd name="connsiteX3" fmla="*/ 111919 w 118952"/>
                  <a:gd name="connsiteY3" fmla="*/ 36242 h 152923"/>
                  <a:gd name="connsiteX4" fmla="*/ 64294 w 118952"/>
                  <a:gd name="connsiteY4" fmla="*/ 523 h 152923"/>
                  <a:gd name="connsiteX5" fmla="*/ 0 w 118952"/>
                  <a:gd name="connsiteY5" fmla="*/ 52911 h 152923"/>
                  <a:gd name="connsiteX6" fmla="*/ 50006 w 118952"/>
                  <a:gd name="connsiteY6" fmla="*/ 71961 h 152923"/>
                  <a:gd name="connsiteX0" fmla="*/ 50006 w 118480"/>
                  <a:gd name="connsiteY0" fmla="*/ 71961 h 152923"/>
                  <a:gd name="connsiteX1" fmla="*/ 47625 w 118480"/>
                  <a:gd name="connsiteY1" fmla="*/ 152923 h 152923"/>
                  <a:gd name="connsiteX2" fmla="*/ 111919 w 118480"/>
                  <a:gd name="connsiteY2" fmla="*/ 100536 h 152923"/>
                  <a:gd name="connsiteX3" fmla="*/ 111919 w 118480"/>
                  <a:gd name="connsiteY3" fmla="*/ 36242 h 152923"/>
                  <a:gd name="connsiteX4" fmla="*/ 64294 w 118480"/>
                  <a:gd name="connsiteY4" fmla="*/ 523 h 152923"/>
                  <a:gd name="connsiteX5" fmla="*/ 0 w 118480"/>
                  <a:gd name="connsiteY5" fmla="*/ 52911 h 152923"/>
                  <a:gd name="connsiteX6" fmla="*/ 50006 w 118480"/>
                  <a:gd name="connsiteY6" fmla="*/ 71961 h 15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480" h="152923">
                    <a:moveTo>
                      <a:pt x="50006" y="71961"/>
                    </a:moveTo>
                    <a:cubicBezTo>
                      <a:pt x="49212" y="98948"/>
                      <a:pt x="48419" y="125936"/>
                      <a:pt x="47625" y="152923"/>
                    </a:cubicBezTo>
                    <a:cubicBezTo>
                      <a:pt x="69056" y="135461"/>
                      <a:pt x="102395" y="122761"/>
                      <a:pt x="111919" y="100536"/>
                    </a:cubicBezTo>
                    <a:cubicBezTo>
                      <a:pt x="121443" y="78311"/>
                      <a:pt x="119856" y="52911"/>
                      <a:pt x="111919" y="36242"/>
                    </a:cubicBezTo>
                    <a:cubicBezTo>
                      <a:pt x="103982" y="19573"/>
                      <a:pt x="94853" y="4888"/>
                      <a:pt x="64294" y="523"/>
                    </a:cubicBezTo>
                    <a:cubicBezTo>
                      <a:pt x="33735" y="-3842"/>
                      <a:pt x="0" y="19574"/>
                      <a:pt x="0" y="52911"/>
                    </a:cubicBezTo>
                    <a:lnTo>
                      <a:pt x="50006" y="71961"/>
                    </a:lnTo>
                    <a:close/>
                  </a:path>
                </a:pathLst>
              </a:custGeom>
              <a:solidFill>
                <a:srgbClr val="4D82B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2" name="Rechthoek: afgeronde hoeken 121">
                <a:extLst>
                  <a:ext uri="{FF2B5EF4-FFF2-40B4-BE49-F238E27FC236}">
                    <a16:creationId xmlns:a16="http://schemas.microsoft.com/office/drawing/2014/main" id="{1A64C575-8791-425A-AEFC-30E98556FF32}"/>
                  </a:ext>
                </a:extLst>
              </p:cNvPr>
              <p:cNvSpPr/>
              <p:nvPr userDrawn="1"/>
            </p:nvSpPr>
            <p:spPr>
              <a:xfrm rot="2770829">
                <a:off x="-3234197" y="1703273"/>
                <a:ext cx="57923" cy="72481"/>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3" name="Vrije vorm: vorm 122">
                <a:extLst>
                  <a:ext uri="{FF2B5EF4-FFF2-40B4-BE49-F238E27FC236}">
                    <a16:creationId xmlns:a16="http://schemas.microsoft.com/office/drawing/2014/main" id="{C2586AD0-30FA-480B-B489-52B454BB1A38}"/>
                  </a:ext>
                </a:extLst>
              </p:cNvPr>
              <p:cNvSpPr/>
              <p:nvPr userDrawn="1"/>
            </p:nvSpPr>
            <p:spPr>
              <a:xfrm>
                <a:off x="-3237180" y="1677339"/>
                <a:ext cx="42279" cy="55298"/>
              </a:xfrm>
              <a:custGeom>
                <a:avLst/>
                <a:gdLst>
                  <a:gd name="connsiteX0" fmla="*/ 76475 w 79906"/>
                  <a:gd name="connsiteY0" fmla="*/ 104510 h 104510"/>
                  <a:gd name="connsiteX1" fmla="*/ 71712 w 79906"/>
                  <a:gd name="connsiteY1" fmla="*/ 6879 h 104510"/>
                  <a:gd name="connsiteX2" fmla="*/ 5037 w 79906"/>
                  <a:gd name="connsiteY2" fmla="*/ 16404 h 104510"/>
                  <a:gd name="connsiteX3" fmla="*/ 9800 w 79906"/>
                  <a:gd name="connsiteY3" fmla="*/ 83079 h 104510"/>
                </a:gdLst>
                <a:ahLst/>
                <a:cxnLst>
                  <a:cxn ang="0">
                    <a:pos x="connsiteX0" y="connsiteY0"/>
                  </a:cxn>
                  <a:cxn ang="0">
                    <a:pos x="connsiteX1" y="connsiteY1"/>
                  </a:cxn>
                  <a:cxn ang="0">
                    <a:pos x="connsiteX2" y="connsiteY2"/>
                  </a:cxn>
                  <a:cxn ang="0">
                    <a:pos x="connsiteX3" y="connsiteY3"/>
                  </a:cxn>
                </a:cxnLst>
                <a:rect l="l" t="t" r="r" b="b"/>
                <a:pathLst>
                  <a:path w="79906" h="104510">
                    <a:moveTo>
                      <a:pt x="76475" y="104510"/>
                    </a:moveTo>
                    <a:cubicBezTo>
                      <a:pt x="80046" y="63036"/>
                      <a:pt x="83618" y="21563"/>
                      <a:pt x="71712" y="6879"/>
                    </a:cubicBezTo>
                    <a:cubicBezTo>
                      <a:pt x="59806" y="-7805"/>
                      <a:pt x="15356" y="3704"/>
                      <a:pt x="5037" y="16404"/>
                    </a:cubicBezTo>
                    <a:cubicBezTo>
                      <a:pt x="-5282" y="29104"/>
                      <a:pt x="2259" y="56091"/>
                      <a:pt x="9800" y="83079"/>
                    </a:cubicBezTo>
                  </a:path>
                </a:pathLst>
              </a:custGeom>
              <a:noFill/>
              <a:ln w="12700" cap="flat" cmpd="sng" algn="ctr">
                <a:solidFill>
                  <a:srgbClr val="818181"/>
                </a:solid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4" name="Vrije vorm: vorm 123">
                <a:extLst>
                  <a:ext uri="{FF2B5EF4-FFF2-40B4-BE49-F238E27FC236}">
                    <a16:creationId xmlns:a16="http://schemas.microsoft.com/office/drawing/2014/main" id="{8B3F6928-459E-4A6C-ADED-21B1660A0113}"/>
                  </a:ext>
                </a:extLst>
              </p:cNvPr>
              <p:cNvSpPr/>
              <p:nvPr userDrawn="1"/>
            </p:nvSpPr>
            <p:spPr>
              <a:xfrm>
                <a:off x="-3147647" y="1714096"/>
                <a:ext cx="57254" cy="77074"/>
              </a:xfrm>
              <a:custGeom>
                <a:avLst/>
                <a:gdLst>
                  <a:gd name="connsiteX0" fmla="*/ 0 w 61912"/>
                  <a:gd name="connsiteY0" fmla="*/ 80963 h 80963"/>
                  <a:gd name="connsiteX1" fmla="*/ 57150 w 61912"/>
                  <a:gd name="connsiteY1" fmla="*/ 0 h 80963"/>
                  <a:gd name="connsiteX2" fmla="*/ 61912 w 61912"/>
                  <a:gd name="connsiteY2" fmla="*/ 50006 h 80963"/>
                  <a:gd name="connsiteX3" fmla="*/ 0 w 61912"/>
                  <a:gd name="connsiteY3" fmla="*/ 80963 h 80963"/>
                  <a:gd name="connsiteX0" fmla="*/ 0 w 61912"/>
                  <a:gd name="connsiteY0" fmla="*/ 80963 h 83344"/>
                  <a:gd name="connsiteX1" fmla="*/ 57150 w 61912"/>
                  <a:gd name="connsiteY1" fmla="*/ 0 h 83344"/>
                  <a:gd name="connsiteX2" fmla="*/ 61912 w 61912"/>
                  <a:gd name="connsiteY2" fmla="*/ 50006 h 83344"/>
                  <a:gd name="connsiteX3" fmla="*/ 19050 w 61912"/>
                  <a:gd name="connsiteY3" fmla="*/ 83344 h 83344"/>
                  <a:gd name="connsiteX4" fmla="*/ 0 w 61912"/>
                  <a:gd name="connsiteY4" fmla="*/ 80963 h 83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2" h="83344">
                    <a:moveTo>
                      <a:pt x="0" y="80963"/>
                    </a:moveTo>
                    <a:lnTo>
                      <a:pt x="57150" y="0"/>
                    </a:lnTo>
                    <a:lnTo>
                      <a:pt x="61912" y="50006"/>
                    </a:lnTo>
                    <a:cubicBezTo>
                      <a:pt x="48418" y="56356"/>
                      <a:pt x="32544" y="76994"/>
                      <a:pt x="19050" y="83344"/>
                    </a:cubicBezTo>
                    <a:lnTo>
                      <a:pt x="0" y="80963"/>
                    </a:lnTo>
                    <a:close/>
                  </a:path>
                </a:pathLst>
              </a:cu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5" name="Ovaal 124">
                <a:extLst>
                  <a:ext uri="{FF2B5EF4-FFF2-40B4-BE49-F238E27FC236}">
                    <a16:creationId xmlns:a16="http://schemas.microsoft.com/office/drawing/2014/main" id="{D44429EB-B986-4B8F-8D02-42A0DE9EAB1E}"/>
                  </a:ext>
                </a:extLst>
              </p:cNvPr>
              <p:cNvSpPr/>
              <p:nvPr userDrawn="1"/>
            </p:nvSpPr>
            <p:spPr>
              <a:xfrm rot="12332780">
                <a:off x="-3185085" y="1782358"/>
                <a:ext cx="50650" cy="57255"/>
              </a:xfrm>
              <a:prstGeom prst="ellipse">
                <a:avLst/>
              </a:prstGeom>
              <a:solidFill>
                <a:sysClr val="window" lastClr="FFFFFF"/>
              </a:solidFill>
              <a:ln w="9525" cap="flat" cmpd="sng" algn="ctr">
                <a:solidFill>
                  <a:srgbClr val="4D82B8"/>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6" name="Gelijkbenige driehoek 34">
                <a:extLst>
                  <a:ext uri="{FF2B5EF4-FFF2-40B4-BE49-F238E27FC236}">
                    <a16:creationId xmlns:a16="http://schemas.microsoft.com/office/drawing/2014/main" id="{94456081-A48F-42C0-82C4-A39708C0026B}"/>
                  </a:ext>
                </a:extLst>
              </p:cNvPr>
              <p:cNvSpPr/>
              <p:nvPr userDrawn="1"/>
            </p:nvSpPr>
            <p:spPr>
              <a:xfrm rot="14772351">
                <a:off x="-3215597" y="1797313"/>
                <a:ext cx="52327" cy="57916"/>
              </a:xfrm>
              <a:custGeom>
                <a:avLst/>
                <a:gdLst>
                  <a:gd name="connsiteX0" fmla="*/ 0 w 56584"/>
                  <a:gd name="connsiteY0" fmla="*/ 55534 h 55534"/>
                  <a:gd name="connsiteX1" fmla="*/ 28292 w 56584"/>
                  <a:gd name="connsiteY1" fmla="*/ 0 h 55534"/>
                  <a:gd name="connsiteX2" fmla="*/ 56584 w 56584"/>
                  <a:gd name="connsiteY2" fmla="*/ 55534 h 55534"/>
                  <a:gd name="connsiteX3" fmla="*/ 0 w 56584"/>
                  <a:gd name="connsiteY3" fmla="*/ 55534 h 55534"/>
                  <a:gd name="connsiteX0" fmla="*/ 0 w 56584"/>
                  <a:gd name="connsiteY0" fmla="*/ 55534 h 60261"/>
                  <a:gd name="connsiteX1" fmla="*/ 28292 w 56584"/>
                  <a:gd name="connsiteY1" fmla="*/ 0 h 60261"/>
                  <a:gd name="connsiteX2" fmla="*/ 56584 w 56584"/>
                  <a:gd name="connsiteY2" fmla="*/ 55534 h 60261"/>
                  <a:gd name="connsiteX3" fmla="*/ 0 w 56584"/>
                  <a:gd name="connsiteY3" fmla="*/ 55534 h 60261"/>
                  <a:gd name="connsiteX0" fmla="*/ 0 w 56584"/>
                  <a:gd name="connsiteY0" fmla="*/ 55534 h 62627"/>
                  <a:gd name="connsiteX1" fmla="*/ 28292 w 56584"/>
                  <a:gd name="connsiteY1" fmla="*/ 0 h 62627"/>
                  <a:gd name="connsiteX2" fmla="*/ 56584 w 56584"/>
                  <a:gd name="connsiteY2" fmla="*/ 55534 h 62627"/>
                  <a:gd name="connsiteX3" fmla="*/ 0 w 56584"/>
                  <a:gd name="connsiteY3" fmla="*/ 55534 h 62627"/>
                </a:gdLst>
                <a:ahLst/>
                <a:cxnLst>
                  <a:cxn ang="0">
                    <a:pos x="connsiteX0" y="connsiteY0"/>
                  </a:cxn>
                  <a:cxn ang="0">
                    <a:pos x="connsiteX1" y="connsiteY1"/>
                  </a:cxn>
                  <a:cxn ang="0">
                    <a:pos x="connsiteX2" y="connsiteY2"/>
                  </a:cxn>
                  <a:cxn ang="0">
                    <a:pos x="connsiteX3" y="connsiteY3"/>
                  </a:cxn>
                </a:cxnLst>
                <a:rect l="l" t="t" r="r" b="b"/>
                <a:pathLst>
                  <a:path w="56584" h="62627">
                    <a:moveTo>
                      <a:pt x="0" y="55534"/>
                    </a:moveTo>
                    <a:lnTo>
                      <a:pt x="28292" y="0"/>
                    </a:lnTo>
                    <a:lnTo>
                      <a:pt x="56584" y="55534"/>
                    </a:lnTo>
                    <a:cubicBezTo>
                      <a:pt x="44518" y="63735"/>
                      <a:pt x="19376" y="66171"/>
                      <a:pt x="0" y="55534"/>
                    </a:cubicBezTo>
                    <a:close/>
                  </a:path>
                </a:pathLst>
              </a:custGeom>
              <a:solidFill>
                <a:srgbClr val="4D82B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86" name="Groep 85">
              <a:extLst>
                <a:ext uri="{FF2B5EF4-FFF2-40B4-BE49-F238E27FC236}">
                  <a16:creationId xmlns:a16="http://schemas.microsoft.com/office/drawing/2014/main" id="{A610AEBE-E4E1-455C-83CE-2009BC19ACEC}"/>
                </a:ext>
              </a:extLst>
            </p:cNvPr>
            <p:cNvGrpSpPr/>
            <p:nvPr userDrawn="1"/>
          </p:nvGrpSpPr>
          <p:grpSpPr>
            <a:xfrm>
              <a:off x="-3323231" y="3670019"/>
              <a:ext cx="2734765" cy="262633"/>
              <a:chOff x="5114260" y="1193211"/>
              <a:chExt cx="2516594" cy="241682"/>
            </a:xfrm>
          </p:grpSpPr>
          <p:sp>
            <p:nvSpPr>
              <p:cNvPr id="101" name="Rechthoek 100">
                <a:extLst>
                  <a:ext uri="{FF2B5EF4-FFF2-40B4-BE49-F238E27FC236}">
                    <a16:creationId xmlns:a16="http://schemas.microsoft.com/office/drawing/2014/main" id="{ACC31E59-C208-4D67-BA29-AE85198190D2}"/>
                  </a:ext>
                </a:extLst>
              </p:cNvPr>
              <p:cNvSpPr/>
              <p:nvPr userDrawn="1"/>
            </p:nvSpPr>
            <p:spPr>
              <a:xfrm>
                <a:off x="5114260" y="1193211"/>
                <a:ext cx="2516594" cy="241682"/>
              </a:xfrm>
              <a:prstGeom prst="rect">
                <a:avLst/>
              </a:prstGeom>
              <a:solidFill>
                <a:srgbClr val="F0F0F0"/>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2" name="Tekstvak 101">
                <a:extLst>
                  <a:ext uri="{FF2B5EF4-FFF2-40B4-BE49-F238E27FC236}">
                    <a16:creationId xmlns:a16="http://schemas.microsoft.com/office/drawing/2014/main" id="{E6D679C2-0A3E-4AC9-BCA3-584AC76415BB}"/>
                  </a:ext>
                </a:extLst>
              </p:cNvPr>
              <p:cNvSpPr txBox="1"/>
              <p:nvPr userDrawn="1"/>
            </p:nvSpPr>
            <p:spPr>
              <a:xfrm>
                <a:off x="5121009" y="1214216"/>
                <a:ext cx="1156604" cy="212418"/>
              </a:xfrm>
              <a:prstGeom prst="rect">
                <a:avLst/>
              </a:prstGeom>
              <a:noFill/>
            </p:spPr>
            <p:txBody>
              <a:bodyPr wrap="square" rtlCol="0">
                <a:spAutoFit/>
              </a:bodyPr>
              <a:lstStyle/>
              <a:p>
                <a:pPr marL="0" marR="0" lvl="0" indent="0" defTabSz="1217574" eaLnBrk="1" fontAlgn="auto" latinLnBrk="0" hangingPunct="1">
                  <a:lnSpc>
                    <a:spcPct val="10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Door</a:t>
                </a:r>
                <a:r>
                  <a:rPr kumimoji="0" lang="nl-NL" sz="900" b="0" i="0" u="sng"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z</a:t>
                </a: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ichtigheid</a:t>
                </a:r>
              </a:p>
            </p:txBody>
          </p:sp>
          <p:cxnSp>
            <p:nvCxnSpPr>
              <p:cNvPr id="103" name="Rechte verbindingslijn 102">
                <a:extLst>
                  <a:ext uri="{FF2B5EF4-FFF2-40B4-BE49-F238E27FC236}">
                    <a16:creationId xmlns:a16="http://schemas.microsoft.com/office/drawing/2014/main" id="{453990AE-F925-4FB9-BECF-EA74670E81E2}"/>
                  </a:ext>
                </a:extLst>
              </p:cNvPr>
              <p:cNvCxnSpPr>
                <a:cxnSpLocks/>
                <a:endCxn id="107" idx="1"/>
              </p:cNvCxnSpPr>
              <p:nvPr userDrawn="1"/>
            </p:nvCxnSpPr>
            <p:spPr>
              <a:xfrm>
                <a:off x="5949074" y="1317963"/>
                <a:ext cx="958480" cy="0"/>
              </a:xfrm>
              <a:prstGeom prst="line">
                <a:avLst/>
              </a:prstGeom>
              <a:noFill/>
              <a:ln w="12700" cap="flat" cmpd="sng" algn="ctr">
                <a:solidFill>
                  <a:srgbClr val="9D9FA1"/>
                </a:solidFill>
                <a:prstDash val="solid"/>
              </a:ln>
              <a:effectLst/>
            </p:spPr>
          </p:cxnSp>
          <p:sp>
            <p:nvSpPr>
              <p:cNvPr id="104" name="Rechthoek 103">
                <a:extLst>
                  <a:ext uri="{FF2B5EF4-FFF2-40B4-BE49-F238E27FC236}">
                    <a16:creationId xmlns:a16="http://schemas.microsoft.com/office/drawing/2014/main" id="{F6294B48-9B8D-4A81-95D8-A9446FFA6BB9}"/>
                  </a:ext>
                </a:extLst>
              </p:cNvPr>
              <p:cNvSpPr/>
              <p:nvPr userDrawn="1"/>
            </p:nvSpPr>
            <p:spPr>
              <a:xfrm>
                <a:off x="7020991" y="1230251"/>
                <a:ext cx="570656" cy="159490"/>
              </a:xfrm>
              <a:prstGeom prst="rect">
                <a:avLst/>
              </a:prstGeom>
              <a:solidFill>
                <a:sysClr val="window" lastClr="FFFFFF"/>
              </a:solidFill>
              <a:ln w="12700" cap="flat" cmpd="sng" algn="ctr">
                <a:solidFill>
                  <a:srgbClr val="818181"/>
                </a:solidFill>
                <a:prstDash val="solid"/>
                <a:miter lim="800000"/>
              </a:ln>
              <a:effectLst/>
            </p:spPr>
            <p:txBody>
              <a:bodyPr rot="0" spcFirstLastPara="0" vert="horz" wrap="square" lIns="36000" tIns="36000" rIns="36000" bIns="3600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100%</a:t>
                </a:r>
              </a:p>
            </p:txBody>
          </p:sp>
          <p:sp>
            <p:nvSpPr>
              <p:cNvPr id="105" name="Gelijkbenige driehoek 104">
                <a:extLst>
                  <a:ext uri="{FF2B5EF4-FFF2-40B4-BE49-F238E27FC236}">
                    <a16:creationId xmlns:a16="http://schemas.microsoft.com/office/drawing/2014/main" id="{31EF2CA8-90D2-46C8-B439-CE9530C975CD}"/>
                  </a:ext>
                </a:extLst>
              </p:cNvPr>
              <p:cNvSpPr/>
              <p:nvPr userDrawn="1"/>
            </p:nvSpPr>
            <p:spPr>
              <a:xfrm>
                <a:off x="7508703" y="1255045"/>
                <a:ext cx="44712" cy="31855"/>
              </a:xfrm>
              <a:prstGeom prst="triangle">
                <a:avLst/>
              </a:prstGeom>
              <a:solidFill>
                <a:srgbClr val="69696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6" name="Gelijkbenige driehoek 105">
                <a:extLst>
                  <a:ext uri="{FF2B5EF4-FFF2-40B4-BE49-F238E27FC236}">
                    <a16:creationId xmlns:a16="http://schemas.microsoft.com/office/drawing/2014/main" id="{8047F442-838B-4AE0-B5D2-793BAB302834}"/>
                  </a:ext>
                </a:extLst>
              </p:cNvPr>
              <p:cNvSpPr/>
              <p:nvPr userDrawn="1"/>
            </p:nvSpPr>
            <p:spPr>
              <a:xfrm flipV="1">
                <a:off x="7508703" y="1332327"/>
                <a:ext cx="44712" cy="31855"/>
              </a:xfrm>
              <a:prstGeom prst="triangle">
                <a:avLst/>
              </a:prstGeom>
              <a:solidFill>
                <a:srgbClr val="69696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7" name="Rechthoek 106">
                <a:extLst>
                  <a:ext uri="{FF2B5EF4-FFF2-40B4-BE49-F238E27FC236}">
                    <a16:creationId xmlns:a16="http://schemas.microsoft.com/office/drawing/2014/main" id="{D191A9E0-394B-4BFA-BA01-D332C5200775}"/>
                  </a:ext>
                </a:extLst>
              </p:cNvPr>
              <p:cNvSpPr/>
              <p:nvPr userDrawn="1"/>
            </p:nvSpPr>
            <p:spPr>
              <a:xfrm>
                <a:off x="6907553" y="1274066"/>
                <a:ext cx="28792" cy="87795"/>
              </a:xfrm>
              <a:prstGeom prst="rect">
                <a:avLst/>
              </a:prstGeom>
              <a:solidFill>
                <a:srgbClr val="CC0000"/>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87" name="Ovaal 86">
              <a:extLst>
                <a:ext uri="{FF2B5EF4-FFF2-40B4-BE49-F238E27FC236}">
                  <a16:creationId xmlns:a16="http://schemas.microsoft.com/office/drawing/2014/main" id="{EC504A95-6A01-4A1D-8134-4A96D81DABBC}"/>
                </a:ext>
              </a:extLst>
            </p:cNvPr>
            <p:cNvSpPr/>
            <p:nvPr userDrawn="1"/>
          </p:nvSpPr>
          <p:spPr>
            <a:xfrm>
              <a:off x="-3603859" y="4105053"/>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88" name="Rechthoek 87">
              <a:extLst>
                <a:ext uri="{FF2B5EF4-FFF2-40B4-BE49-F238E27FC236}">
                  <a16:creationId xmlns:a16="http://schemas.microsoft.com/office/drawing/2014/main" id="{86EFE544-A857-4ACF-85A5-E678B4D3AC2D}"/>
                </a:ext>
              </a:extLst>
            </p:cNvPr>
            <p:cNvSpPr/>
            <p:nvPr userDrawn="1"/>
          </p:nvSpPr>
          <p:spPr>
            <a:xfrm>
              <a:off x="-3319687" y="4105054"/>
              <a:ext cx="2944682" cy="106361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op de doorzichtige vorm en gebruik de sneltoets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Ctrl + 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hyperlink toe te voegen. Klik aan de linker kant van het venster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‘Plaats in dit document’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in de lijst de juiste dia aan. Klik vervolgens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599"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9" name="Ovaal 88">
              <a:extLst>
                <a:ext uri="{FF2B5EF4-FFF2-40B4-BE49-F238E27FC236}">
                  <a16:creationId xmlns:a16="http://schemas.microsoft.com/office/drawing/2014/main" id="{D2B90AA0-8767-4BC2-80ED-DE4B112A778E}"/>
                </a:ext>
              </a:extLst>
            </p:cNvPr>
            <p:cNvSpPr/>
            <p:nvPr userDrawn="1"/>
          </p:nvSpPr>
          <p:spPr>
            <a:xfrm>
              <a:off x="-3603859" y="5106256"/>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90" name="Rechthoek 89">
              <a:extLst>
                <a:ext uri="{FF2B5EF4-FFF2-40B4-BE49-F238E27FC236}">
                  <a16:creationId xmlns:a16="http://schemas.microsoft.com/office/drawing/2014/main" id="{21F2A22C-5053-410B-92E1-FCA75062127D}"/>
                </a:ext>
              </a:extLst>
            </p:cNvPr>
            <p:cNvSpPr/>
            <p:nvPr userDrawn="1"/>
          </p:nvSpPr>
          <p:spPr>
            <a:xfrm>
              <a:off x="-3319687" y="5106258"/>
              <a:ext cx="2944682" cy="307218"/>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Kopieer de doorzichtige vorm en herhaal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stap 4</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Doe dit voor elke menu knop.</a:t>
              </a:r>
            </a:p>
          </p:txBody>
        </p:sp>
        <p:sp>
          <p:nvSpPr>
            <p:cNvPr id="91" name="Rechthoek 90">
              <a:extLst>
                <a:ext uri="{FF2B5EF4-FFF2-40B4-BE49-F238E27FC236}">
                  <a16:creationId xmlns:a16="http://schemas.microsoft.com/office/drawing/2014/main" id="{DACDD8BA-6060-440C-9F4A-53BF377D2758}"/>
                </a:ext>
              </a:extLst>
            </p:cNvPr>
            <p:cNvSpPr/>
            <p:nvPr userDrawn="1"/>
          </p:nvSpPr>
          <p:spPr>
            <a:xfrm>
              <a:off x="-3786437" y="5712712"/>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92" name="ICOON_info">
              <a:extLst>
                <a:ext uri="{FF2B5EF4-FFF2-40B4-BE49-F238E27FC236}">
                  <a16:creationId xmlns:a16="http://schemas.microsoft.com/office/drawing/2014/main" id="{B3C14212-60D2-41A8-80CB-9638109284EE}"/>
                </a:ext>
              </a:extLst>
            </p:cNvPr>
            <p:cNvGrpSpPr/>
            <p:nvPr userDrawn="1"/>
          </p:nvGrpSpPr>
          <p:grpSpPr>
            <a:xfrm>
              <a:off x="-376736" y="5589737"/>
              <a:ext cx="283685" cy="283685"/>
              <a:chOff x="-510741" y="5913713"/>
              <a:chExt cx="267555" cy="267555"/>
            </a:xfrm>
          </p:grpSpPr>
          <p:sp>
            <p:nvSpPr>
              <p:cNvPr id="99" name="Ovaal 98">
                <a:extLst>
                  <a:ext uri="{FF2B5EF4-FFF2-40B4-BE49-F238E27FC236}">
                    <a16:creationId xmlns:a16="http://schemas.microsoft.com/office/drawing/2014/main" id="{8244E2DE-3B2A-45FB-BDDC-EC28EC00A902}"/>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00" name="Graphic 163" descr="Informatie">
                <a:extLst>
                  <a:ext uri="{FF2B5EF4-FFF2-40B4-BE49-F238E27FC236}">
                    <a16:creationId xmlns:a16="http://schemas.microsoft.com/office/drawing/2014/main" id="{04F4641E-2C6C-49EC-972C-057A84E1A14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93" name="Groep 92">
              <a:extLst>
                <a:ext uri="{FF2B5EF4-FFF2-40B4-BE49-F238E27FC236}">
                  <a16:creationId xmlns:a16="http://schemas.microsoft.com/office/drawing/2014/main" id="{30C72AF5-737D-4E06-972F-D3A3B49FAA7E}"/>
                </a:ext>
              </a:extLst>
            </p:cNvPr>
            <p:cNvGrpSpPr/>
            <p:nvPr userDrawn="1"/>
          </p:nvGrpSpPr>
          <p:grpSpPr>
            <a:xfrm>
              <a:off x="-938434" y="5838366"/>
              <a:ext cx="627798" cy="576693"/>
              <a:chOff x="-938434" y="4570310"/>
              <a:chExt cx="627798" cy="576693"/>
            </a:xfrm>
          </p:grpSpPr>
          <p:grpSp>
            <p:nvGrpSpPr>
              <p:cNvPr id="94" name="Inspireren">
                <a:extLst>
                  <a:ext uri="{FF2B5EF4-FFF2-40B4-BE49-F238E27FC236}">
                    <a16:creationId xmlns:a16="http://schemas.microsoft.com/office/drawing/2014/main" id="{C159B9AE-761C-4993-97E1-340977A7E75E}"/>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96" name="Freeform 12">
                  <a:extLst>
                    <a:ext uri="{FF2B5EF4-FFF2-40B4-BE49-F238E27FC236}">
                      <a16:creationId xmlns:a16="http://schemas.microsoft.com/office/drawing/2014/main" id="{95678BB6-2563-4C53-9A83-69D5A437D15B}"/>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97" name="Freeform 13">
                  <a:extLst>
                    <a:ext uri="{FF2B5EF4-FFF2-40B4-BE49-F238E27FC236}">
                      <a16:creationId xmlns:a16="http://schemas.microsoft.com/office/drawing/2014/main" id="{613A70CA-A454-4160-9B00-49A2AFD5A506}"/>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98" name="Freeform 14">
                  <a:extLst>
                    <a:ext uri="{FF2B5EF4-FFF2-40B4-BE49-F238E27FC236}">
                      <a16:creationId xmlns:a16="http://schemas.microsoft.com/office/drawing/2014/main" id="{15FE35C5-ECCC-4589-A409-6FA5A1E15B3F}"/>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95" name="Tekstvak 94">
                <a:extLst>
                  <a:ext uri="{FF2B5EF4-FFF2-40B4-BE49-F238E27FC236}">
                    <a16:creationId xmlns:a16="http://schemas.microsoft.com/office/drawing/2014/main" id="{A682127F-AD64-4242-91E1-17578D9057ED}"/>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Tree>
    <p:extLst>
      <p:ext uri="{BB962C8B-B14F-4D97-AF65-F5344CB8AC3E}">
        <p14:creationId xmlns:p14="http://schemas.microsoft.com/office/powerpoint/2010/main" val="202507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3" name="Vertical Text Placeholder 2"/>
          <p:cNvSpPr>
            <a:spLocks noGrp="1"/>
          </p:cNvSpPr>
          <p:nvPr>
            <p:ph type="body" orient="vert" idx="1" hasCustomPrompt="1"/>
          </p:nvPr>
        </p:nvSpPr>
        <p:spPr>
          <a:xfrm>
            <a:off x="1022355" y="2588568"/>
            <a:ext cx="10509244" cy="3628154"/>
          </a:xfrm>
          <a:prstGeom prst="rect">
            <a:avLst/>
          </a:prstGeom>
        </p:spPr>
        <p:txBody>
          <a:bodyPr vert="horz" anchor="t" anchorCtr="0"/>
          <a:lstStyle>
            <a:lvl1pPr>
              <a:defRPr/>
            </a:lvl1pPr>
            <a:lvl2pPr>
              <a:defRPr/>
            </a:lvl2pPr>
            <a:lvl3pPr>
              <a:defRPr/>
            </a:lvl3pPr>
            <a:lvl4pPr>
              <a:defRPr/>
            </a:lvl4pPr>
            <a:lvl5pPr>
              <a:defRPr/>
            </a:lvl5pPr>
            <a:lvl6pPr marL="342918" indent="-342918">
              <a:buFont typeface="+mj-lt"/>
              <a:buAutoNum type="arabicPeriod"/>
              <a:defRPr/>
            </a:lvl6pPr>
            <a:lvl7pPr>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12" name="Vertical Text Placeholder 2">
            <a:extLst>
              <a:ext uri="{FF2B5EF4-FFF2-40B4-BE49-F238E27FC236}">
                <a16:creationId xmlns:a16="http://schemas.microsoft.com/office/drawing/2014/main" id="{23E202B2-DC35-4BD4-BC48-F49993D33394}"/>
              </a:ext>
            </a:extLst>
          </p:cNvPr>
          <p:cNvSpPr>
            <a:spLocks noGrp="1"/>
          </p:cNvSpPr>
          <p:nvPr>
            <p:ph type="body" orient="vert" idx="23" hasCustomPrompt="1"/>
          </p:nvPr>
        </p:nvSpPr>
        <p:spPr>
          <a:xfrm>
            <a:off x="1022355" y="1509125"/>
            <a:ext cx="10509244" cy="719433"/>
          </a:xfrm>
          <a:prstGeom prst="rect">
            <a:avLst/>
          </a:prstGeom>
        </p:spPr>
        <p:txBody>
          <a:bodyPr vert="horz" anchor="ctr" anchorCtr="0"/>
          <a:lstStyle>
            <a:lvl1pPr marL="0" indent="0">
              <a:buNone/>
              <a:defRPr lang="nl-NL" sz="4000" b="1" kern="1200" noProof="0" dirty="0">
                <a:solidFill>
                  <a:schemeClr val="bg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sp>
        <p:nvSpPr>
          <p:cNvPr id="91" name="Tekstvak 90">
            <a:extLst>
              <a:ext uri="{FF2B5EF4-FFF2-40B4-BE49-F238E27FC236}">
                <a16:creationId xmlns:a16="http://schemas.microsoft.com/office/drawing/2014/main" id="{F3640285-4AB5-4676-AF44-23CB1CF9A7F0}"/>
              </a:ext>
            </a:extLst>
          </p:cNvPr>
          <p:cNvSpPr txBox="1"/>
          <p:nvPr userDrawn="1"/>
        </p:nvSpPr>
        <p:spPr>
          <a:xfrm>
            <a:off x="4517232" y="-619271"/>
            <a:ext cx="3162300"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TEKST</a:t>
            </a:r>
          </a:p>
        </p:txBody>
      </p:sp>
      <p:sp>
        <p:nvSpPr>
          <p:cNvPr id="92" name="BLUE Diamond">
            <a:extLst>
              <a:ext uri="{FF2B5EF4-FFF2-40B4-BE49-F238E27FC236}">
                <a16:creationId xmlns:a16="http://schemas.microsoft.com/office/drawing/2014/main" id="{B7372748-55B0-4079-8B06-A46695B21C35}"/>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93" name="Titel 17">
            <a:extLst>
              <a:ext uri="{FF2B5EF4-FFF2-40B4-BE49-F238E27FC236}">
                <a16:creationId xmlns:a16="http://schemas.microsoft.com/office/drawing/2014/main" id="{4660CCE1-C3D6-4C57-882F-D653C71148BD}"/>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94" name="GREY Diamond">
            <a:extLst>
              <a:ext uri="{FF2B5EF4-FFF2-40B4-BE49-F238E27FC236}">
                <a16:creationId xmlns:a16="http://schemas.microsoft.com/office/drawing/2014/main" id="{776B422A-E0BB-49AA-A483-256FA450E105}"/>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100" name="LOGO">
            <a:extLst>
              <a:ext uri="{FF2B5EF4-FFF2-40B4-BE49-F238E27FC236}">
                <a16:creationId xmlns:a16="http://schemas.microsoft.com/office/drawing/2014/main" id="{59A488EF-2EF7-45C3-84A2-33A84AE2D208}"/>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322" name="INSTRUCTIE">
            <a:extLst>
              <a:ext uri="{FF2B5EF4-FFF2-40B4-BE49-F238E27FC236}">
                <a16:creationId xmlns:a16="http://schemas.microsoft.com/office/drawing/2014/main" id="{E0AF704B-BB4D-46B6-AFF6-B479BDC6F0A2}"/>
              </a:ext>
            </a:extLst>
          </p:cNvPr>
          <p:cNvGrpSpPr/>
          <p:nvPr userDrawn="1"/>
        </p:nvGrpSpPr>
        <p:grpSpPr>
          <a:xfrm>
            <a:off x="-3786437" y="1"/>
            <a:ext cx="3693385" cy="5359349"/>
            <a:chOff x="-3786437" y="0"/>
            <a:chExt cx="3693386" cy="5359349"/>
          </a:xfrm>
        </p:grpSpPr>
        <p:sp>
          <p:nvSpPr>
            <p:cNvPr id="323" name="Rechthoek 322">
              <a:extLst>
                <a:ext uri="{FF2B5EF4-FFF2-40B4-BE49-F238E27FC236}">
                  <a16:creationId xmlns:a16="http://schemas.microsoft.com/office/drawing/2014/main" id="{08D8352D-96E3-4F30-8B0C-D0BA1B223A2C}"/>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324" name="Ovaal 323">
              <a:extLst>
                <a:ext uri="{FF2B5EF4-FFF2-40B4-BE49-F238E27FC236}">
                  <a16:creationId xmlns:a16="http://schemas.microsoft.com/office/drawing/2014/main" id="{0E691790-D831-4E8A-AEDD-8F4D10A46536}"/>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25" name="Rechthoek 324">
              <a:extLst>
                <a:ext uri="{FF2B5EF4-FFF2-40B4-BE49-F238E27FC236}">
                  <a16:creationId xmlns:a16="http://schemas.microsoft.com/office/drawing/2014/main" id="{E1A82B5A-A22E-4791-A683-2386875C8E68}"/>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326" name="Ovaal 325">
              <a:extLst>
                <a:ext uri="{FF2B5EF4-FFF2-40B4-BE49-F238E27FC236}">
                  <a16:creationId xmlns:a16="http://schemas.microsoft.com/office/drawing/2014/main" id="{24F90F3F-BB6C-4DDE-AC69-A10D9E01E96D}"/>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27" name="Rechthoek 326">
              <a:extLst>
                <a:ext uri="{FF2B5EF4-FFF2-40B4-BE49-F238E27FC236}">
                  <a16:creationId xmlns:a16="http://schemas.microsoft.com/office/drawing/2014/main" id="{A0194D2B-39CA-461A-831A-BC50BED6F8C7}"/>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29" name="Ovaal 328">
              <a:extLst>
                <a:ext uri="{FF2B5EF4-FFF2-40B4-BE49-F238E27FC236}">
                  <a16:creationId xmlns:a16="http://schemas.microsoft.com/office/drawing/2014/main" id="{C5CFBA6E-F69E-4408-ACC3-5921A1A5E116}"/>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31" name="Ovaal 330">
              <a:extLst>
                <a:ext uri="{FF2B5EF4-FFF2-40B4-BE49-F238E27FC236}">
                  <a16:creationId xmlns:a16="http://schemas.microsoft.com/office/drawing/2014/main" id="{E00AA27F-2DED-416C-AE9A-CBD9F2179029}"/>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33" name="Ovaal 332">
              <a:extLst>
                <a:ext uri="{FF2B5EF4-FFF2-40B4-BE49-F238E27FC236}">
                  <a16:creationId xmlns:a16="http://schemas.microsoft.com/office/drawing/2014/main" id="{FD629215-95E0-4F57-8CBC-9A191E716B06}"/>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35" name="Ovaal 334">
              <a:extLst>
                <a:ext uri="{FF2B5EF4-FFF2-40B4-BE49-F238E27FC236}">
                  <a16:creationId xmlns:a16="http://schemas.microsoft.com/office/drawing/2014/main" id="{8D8BA5AD-1866-4391-AC09-74C4CFD37A17}"/>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37" name="Ovaal 336">
              <a:extLst>
                <a:ext uri="{FF2B5EF4-FFF2-40B4-BE49-F238E27FC236}">
                  <a16:creationId xmlns:a16="http://schemas.microsoft.com/office/drawing/2014/main" id="{3911348C-8F75-4BFE-8EA3-30CEB2269A8A}"/>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39" name="Ovaal 338">
              <a:extLst>
                <a:ext uri="{FF2B5EF4-FFF2-40B4-BE49-F238E27FC236}">
                  <a16:creationId xmlns:a16="http://schemas.microsoft.com/office/drawing/2014/main" id="{E9122EAF-AF55-4BCB-AD4C-2015938960F9}"/>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41" name="Ovaal 340">
              <a:extLst>
                <a:ext uri="{FF2B5EF4-FFF2-40B4-BE49-F238E27FC236}">
                  <a16:creationId xmlns:a16="http://schemas.microsoft.com/office/drawing/2014/main" id="{AA775668-7898-4D7F-BC46-94231ED7895A}"/>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43" name="Rechthoek 342">
              <a:extLst>
                <a:ext uri="{FF2B5EF4-FFF2-40B4-BE49-F238E27FC236}">
                  <a16:creationId xmlns:a16="http://schemas.microsoft.com/office/drawing/2014/main" id="{D8CA87C5-ABA1-4563-82B6-90750B153B2A}"/>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344" name="ICOON_info">
              <a:extLst>
                <a:ext uri="{FF2B5EF4-FFF2-40B4-BE49-F238E27FC236}">
                  <a16:creationId xmlns:a16="http://schemas.microsoft.com/office/drawing/2014/main" id="{4709ABC6-146A-4489-8E79-5B78BE0387BF}"/>
                </a:ext>
              </a:extLst>
            </p:cNvPr>
            <p:cNvGrpSpPr/>
            <p:nvPr userDrawn="1"/>
          </p:nvGrpSpPr>
          <p:grpSpPr>
            <a:xfrm>
              <a:off x="-376736" y="4400186"/>
              <a:ext cx="283685" cy="283685"/>
              <a:chOff x="-510741" y="5913713"/>
              <a:chExt cx="267555" cy="267555"/>
            </a:xfrm>
          </p:grpSpPr>
          <p:sp>
            <p:nvSpPr>
              <p:cNvPr id="392" name="Ovaal 391">
                <a:extLst>
                  <a:ext uri="{FF2B5EF4-FFF2-40B4-BE49-F238E27FC236}">
                    <a16:creationId xmlns:a16="http://schemas.microsoft.com/office/drawing/2014/main" id="{1B4D594A-DDA4-41BE-BF7E-6FCE48E45A67}"/>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93" name="Graphic 163" descr="Informatie">
                <a:extLst>
                  <a:ext uri="{FF2B5EF4-FFF2-40B4-BE49-F238E27FC236}">
                    <a16:creationId xmlns:a16="http://schemas.microsoft.com/office/drawing/2014/main" id="{BDCBE4BA-A2AB-4E33-8E4E-7B8BE6FE5CD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345" name="VOORBEELD">
              <a:extLst>
                <a:ext uri="{FF2B5EF4-FFF2-40B4-BE49-F238E27FC236}">
                  <a16:creationId xmlns:a16="http://schemas.microsoft.com/office/drawing/2014/main" id="{9CE1F71D-6E8E-49EB-9775-5E0F3D27E264}"/>
                </a:ext>
              </a:extLst>
            </p:cNvPr>
            <p:cNvGrpSpPr/>
            <p:nvPr userDrawn="1"/>
          </p:nvGrpSpPr>
          <p:grpSpPr>
            <a:xfrm>
              <a:off x="-3605171" y="458674"/>
              <a:ext cx="3234311" cy="558875"/>
              <a:chOff x="-3605171" y="458674"/>
              <a:chExt cx="3234311" cy="558875"/>
            </a:xfrm>
          </p:grpSpPr>
          <p:sp>
            <p:nvSpPr>
              <p:cNvPr id="352" name="Rechthoek 351">
                <a:extLst>
                  <a:ext uri="{FF2B5EF4-FFF2-40B4-BE49-F238E27FC236}">
                    <a16:creationId xmlns:a16="http://schemas.microsoft.com/office/drawing/2014/main" id="{FC2156C8-9E67-4922-A858-BD65F2E04116}"/>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353" name="Rechthoek 352">
                <a:extLst>
                  <a:ext uri="{FF2B5EF4-FFF2-40B4-BE49-F238E27FC236}">
                    <a16:creationId xmlns:a16="http://schemas.microsoft.com/office/drawing/2014/main" id="{B713E36A-148B-40C0-9B8D-6E9BF56CA7C4}"/>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54" name="Groep 353">
                <a:extLst>
                  <a:ext uri="{FF2B5EF4-FFF2-40B4-BE49-F238E27FC236}">
                    <a16:creationId xmlns:a16="http://schemas.microsoft.com/office/drawing/2014/main" id="{B0475CE3-C41D-414E-AF0C-AF4C248577ED}"/>
                  </a:ext>
                </a:extLst>
              </p:cNvPr>
              <p:cNvGrpSpPr/>
              <p:nvPr userDrawn="1"/>
            </p:nvGrpSpPr>
            <p:grpSpPr>
              <a:xfrm>
                <a:off x="-3386247" y="830871"/>
                <a:ext cx="139423" cy="109566"/>
                <a:chOff x="-2866744" y="827071"/>
                <a:chExt cx="168701" cy="132575"/>
              </a:xfrm>
            </p:grpSpPr>
            <p:grpSp>
              <p:nvGrpSpPr>
                <p:cNvPr id="385" name="Groep 384">
                  <a:extLst>
                    <a:ext uri="{FF2B5EF4-FFF2-40B4-BE49-F238E27FC236}">
                      <a16:creationId xmlns:a16="http://schemas.microsoft.com/office/drawing/2014/main" id="{D1377DCA-D04A-4354-A573-A4F5E19FE68F}"/>
                    </a:ext>
                  </a:extLst>
                </p:cNvPr>
                <p:cNvGrpSpPr/>
                <p:nvPr userDrawn="1"/>
              </p:nvGrpSpPr>
              <p:grpSpPr>
                <a:xfrm>
                  <a:off x="-2866744" y="827071"/>
                  <a:ext cx="168701" cy="132575"/>
                  <a:chOff x="-2866744" y="827071"/>
                  <a:chExt cx="168701" cy="132575"/>
                </a:xfrm>
              </p:grpSpPr>
              <p:cxnSp>
                <p:nvCxnSpPr>
                  <p:cNvPr id="387" name="Rechte verbindingslijn 386">
                    <a:extLst>
                      <a:ext uri="{FF2B5EF4-FFF2-40B4-BE49-F238E27FC236}">
                        <a16:creationId xmlns:a16="http://schemas.microsoft.com/office/drawing/2014/main" id="{738C394F-0C90-4205-BBA1-E5C25EC02689}"/>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388" name="Rechte verbindingslijn 387">
                    <a:extLst>
                      <a:ext uri="{FF2B5EF4-FFF2-40B4-BE49-F238E27FC236}">
                        <a16:creationId xmlns:a16="http://schemas.microsoft.com/office/drawing/2014/main" id="{7EDAEA25-CC0F-4D77-A316-69EFE5B47348}"/>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389" name="Rechte verbindingslijn 388">
                    <a:extLst>
                      <a:ext uri="{FF2B5EF4-FFF2-40B4-BE49-F238E27FC236}">
                        <a16:creationId xmlns:a16="http://schemas.microsoft.com/office/drawing/2014/main" id="{499A5AF7-6E6C-4F58-B96F-592E4D683FCD}"/>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390" name="Rechte verbindingslijn 389">
                    <a:extLst>
                      <a:ext uri="{FF2B5EF4-FFF2-40B4-BE49-F238E27FC236}">
                        <a16:creationId xmlns:a16="http://schemas.microsoft.com/office/drawing/2014/main" id="{F3D1E0C8-B672-4568-8E8B-8D49605836F9}"/>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391" name="Rechte verbindingslijn 390">
                    <a:extLst>
                      <a:ext uri="{FF2B5EF4-FFF2-40B4-BE49-F238E27FC236}">
                        <a16:creationId xmlns:a16="http://schemas.microsoft.com/office/drawing/2014/main" id="{863A0662-1CCB-4730-8229-77264F9D6FA6}"/>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386" name="Pijl: rechts 385">
                  <a:extLst>
                    <a:ext uri="{FF2B5EF4-FFF2-40B4-BE49-F238E27FC236}">
                      <a16:creationId xmlns:a16="http://schemas.microsoft.com/office/drawing/2014/main" id="{FFE78ADD-89F7-4634-9B43-52CBE9A44B2D}"/>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55" name="Groep 354">
                <a:extLst>
                  <a:ext uri="{FF2B5EF4-FFF2-40B4-BE49-F238E27FC236}">
                    <a16:creationId xmlns:a16="http://schemas.microsoft.com/office/drawing/2014/main" id="{43A15E10-4961-4004-8B17-F80DD3259456}"/>
                  </a:ext>
                </a:extLst>
              </p:cNvPr>
              <p:cNvGrpSpPr/>
              <p:nvPr userDrawn="1"/>
            </p:nvGrpSpPr>
            <p:grpSpPr>
              <a:xfrm>
                <a:off x="-3605171" y="830871"/>
                <a:ext cx="139423" cy="109566"/>
                <a:chOff x="-2866744" y="518074"/>
                <a:chExt cx="168701" cy="132575"/>
              </a:xfrm>
            </p:grpSpPr>
            <p:grpSp>
              <p:nvGrpSpPr>
                <p:cNvPr id="378" name="Groep 377">
                  <a:extLst>
                    <a:ext uri="{FF2B5EF4-FFF2-40B4-BE49-F238E27FC236}">
                      <a16:creationId xmlns:a16="http://schemas.microsoft.com/office/drawing/2014/main" id="{079F0C32-CC4E-494C-AAD0-551227B86379}"/>
                    </a:ext>
                  </a:extLst>
                </p:cNvPr>
                <p:cNvGrpSpPr/>
                <p:nvPr userDrawn="1"/>
              </p:nvGrpSpPr>
              <p:grpSpPr>
                <a:xfrm>
                  <a:off x="-2866744" y="518074"/>
                  <a:ext cx="168701" cy="132575"/>
                  <a:chOff x="-2866744" y="518074"/>
                  <a:chExt cx="168701" cy="132575"/>
                </a:xfrm>
              </p:grpSpPr>
              <p:cxnSp>
                <p:nvCxnSpPr>
                  <p:cNvPr id="380" name="Rechte verbindingslijn 379">
                    <a:extLst>
                      <a:ext uri="{FF2B5EF4-FFF2-40B4-BE49-F238E27FC236}">
                        <a16:creationId xmlns:a16="http://schemas.microsoft.com/office/drawing/2014/main" id="{947352D7-CE9E-4FB7-929E-6CC6E7C14955}"/>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381" name="Rechte verbindingslijn 380">
                    <a:extLst>
                      <a:ext uri="{FF2B5EF4-FFF2-40B4-BE49-F238E27FC236}">
                        <a16:creationId xmlns:a16="http://schemas.microsoft.com/office/drawing/2014/main" id="{38212E53-09DA-480D-955F-2A241D7A6D7F}"/>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382" name="Rechte verbindingslijn 381">
                    <a:extLst>
                      <a:ext uri="{FF2B5EF4-FFF2-40B4-BE49-F238E27FC236}">
                        <a16:creationId xmlns:a16="http://schemas.microsoft.com/office/drawing/2014/main" id="{19445AFC-D771-447B-85CB-129C8C137FA1}"/>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383" name="Rechte verbindingslijn 382">
                    <a:extLst>
                      <a:ext uri="{FF2B5EF4-FFF2-40B4-BE49-F238E27FC236}">
                        <a16:creationId xmlns:a16="http://schemas.microsoft.com/office/drawing/2014/main" id="{1384BCD5-7D45-4290-857E-B590D1FD588F}"/>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384" name="Rechte verbindingslijn 383">
                    <a:extLst>
                      <a:ext uri="{FF2B5EF4-FFF2-40B4-BE49-F238E27FC236}">
                        <a16:creationId xmlns:a16="http://schemas.microsoft.com/office/drawing/2014/main" id="{7007EE4B-BBF2-419C-B3F4-50AC49C1DD7A}"/>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379" name="Pijl: rechts 378">
                  <a:extLst>
                    <a:ext uri="{FF2B5EF4-FFF2-40B4-BE49-F238E27FC236}">
                      <a16:creationId xmlns:a16="http://schemas.microsoft.com/office/drawing/2014/main" id="{D2A2068A-9F48-46D6-8F29-8E70BE93980A}"/>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356" name="Rechte verbindingslijn 355">
                <a:extLst>
                  <a:ext uri="{FF2B5EF4-FFF2-40B4-BE49-F238E27FC236}">
                    <a16:creationId xmlns:a16="http://schemas.microsoft.com/office/drawing/2014/main" id="{8BD2DFE8-991D-4B49-912B-9BF0F56803DE}"/>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357" name="Rechte verbindingslijn 356">
                <a:extLst>
                  <a:ext uri="{FF2B5EF4-FFF2-40B4-BE49-F238E27FC236}">
                    <a16:creationId xmlns:a16="http://schemas.microsoft.com/office/drawing/2014/main" id="{EB35B0D6-C582-40C9-BE93-2C7305A85964}"/>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358" name="Rechthoek 357">
                <a:extLst>
                  <a:ext uri="{FF2B5EF4-FFF2-40B4-BE49-F238E27FC236}">
                    <a16:creationId xmlns:a16="http://schemas.microsoft.com/office/drawing/2014/main" id="{90FC8376-CD88-4873-B90F-B9DE22D18EA6}"/>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359" name="Rechthoek 358">
                <a:extLst>
                  <a:ext uri="{FF2B5EF4-FFF2-40B4-BE49-F238E27FC236}">
                    <a16:creationId xmlns:a16="http://schemas.microsoft.com/office/drawing/2014/main" id="{41879DDA-033D-40AE-958B-B9A95CEDB8C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360" name="Groep 359">
                <a:extLst>
                  <a:ext uri="{FF2B5EF4-FFF2-40B4-BE49-F238E27FC236}">
                    <a16:creationId xmlns:a16="http://schemas.microsoft.com/office/drawing/2014/main" id="{BA84CF62-DE8B-422D-AC65-FE70D64FB04C}"/>
                  </a:ext>
                </a:extLst>
              </p:cNvPr>
              <p:cNvGrpSpPr/>
              <p:nvPr userDrawn="1"/>
            </p:nvGrpSpPr>
            <p:grpSpPr>
              <a:xfrm>
                <a:off x="-2916763" y="769168"/>
                <a:ext cx="268738" cy="248381"/>
                <a:chOff x="-2916763" y="769168"/>
                <a:chExt cx="268738" cy="248381"/>
              </a:xfrm>
            </p:grpSpPr>
            <p:sp>
              <p:nvSpPr>
                <p:cNvPr id="370" name="Rechthoek 369">
                  <a:extLst>
                    <a:ext uri="{FF2B5EF4-FFF2-40B4-BE49-F238E27FC236}">
                      <a16:creationId xmlns:a16="http://schemas.microsoft.com/office/drawing/2014/main" id="{ED7BB231-1925-4932-9E5C-21BDE8060401}"/>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71" name="Groep 370">
                  <a:extLst>
                    <a:ext uri="{FF2B5EF4-FFF2-40B4-BE49-F238E27FC236}">
                      <a16:creationId xmlns:a16="http://schemas.microsoft.com/office/drawing/2014/main" id="{5DF1FFD7-EE8A-40F6-BC5C-CDD6AFB823B3}"/>
                    </a:ext>
                  </a:extLst>
                </p:cNvPr>
                <p:cNvGrpSpPr/>
                <p:nvPr userDrawn="1"/>
              </p:nvGrpSpPr>
              <p:grpSpPr>
                <a:xfrm>
                  <a:off x="-2866744" y="827071"/>
                  <a:ext cx="168701" cy="132575"/>
                  <a:chOff x="-2866744" y="827071"/>
                  <a:chExt cx="168701" cy="132575"/>
                </a:xfrm>
              </p:grpSpPr>
              <p:cxnSp>
                <p:nvCxnSpPr>
                  <p:cNvPr id="373" name="Rechte verbindingslijn 372">
                    <a:extLst>
                      <a:ext uri="{FF2B5EF4-FFF2-40B4-BE49-F238E27FC236}">
                        <a16:creationId xmlns:a16="http://schemas.microsoft.com/office/drawing/2014/main" id="{75D9DFB6-6A70-45F0-A3A7-E7FAF71D0F8E}"/>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374" name="Rechte verbindingslijn 373">
                    <a:extLst>
                      <a:ext uri="{FF2B5EF4-FFF2-40B4-BE49-F238E27FC236}">
                        <a16:creationId xmlns:a16="http://schemas.microsoft.com/office/drawing/2014/main" id="{49DC632C-07FC-4A4E-99B6-18AA0F780B38}"/>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375" name="Rechte verbindingslijn 374">
                    <a:extLst>
                      <a:ext uri="{FF2B5EF4-FFF2-40B4-BE49-F238E27FC236}">
                        <a16:creationId xmlns:a16="http://schemas.microsoft.com/office/drawing/2014/main" id="{97B45FB9-441C-4311-959F-F2D5D2D86A57}"/>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376" name="Rechte verbindingslijn 375">
                    <a:extLst>
                      <a:ext uri="{FF2B5EF4-FFF2-40B4-BE49-F238E27FC236}">
                        <a16:creationId xmlns:a16="http://schemas.microsoft.com/office/drawing/2014/main" id="{274F466A-E57A-4020-979D-8E57C70DF9E5}"/>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377" name="Rechte verbindingslijn 376">
                    <a:extLst>
                      <a:ext uri="{FF2B5EF4-FFF2-40B4-BE49-F238E27FC236}">
                        <a16:creationId xmlns:a16="http://schemas.microsoft.com/office/drawing/2014/main" id="{D61393FB-DFE4-47FD-8001-C23AE6254C17}"/>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372" name="Pijl: rechts 371">
                  <a:extLst>
                    <a:ext uri="{FF2B5EF4-FFF2-40B4-BE49-F238E27FC236}">
                      <a16:creationId xmlns:a16="http://schemas.microsoft.com/office/drawing/2014/main" id="{E3450D07-3758-46E5-8E50-B25AA477AD3A}"/>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61" name="Groep 360">
                <a:extLst>
                  <a:ext uri="{FF2B5EF4-FFF2-40B4-BE49-F238E27FC236}">
                    <a16:creationId xmlns:a16="http://schemas.microsoft.com/office/drawing/2014/main" id="{EEADACF4-0E81-4740-B485-3FAEBA661136}"/>
                  </a:ext>
                </a:extLst>
              </p:cNvPr>
              <p:cNvGrpSpPr/>
              <p:nvPr userDrawn="1"/>
            </p:nvGrpSpPr>
            <p:grpSpPr>
              <a:xfrm>
                <a:off x="-2916763" y="460171"/>
                <a:ext cx="268738" cy="248381"/>
                <a:chOff x="-2916763" y="460171"/>
                <a:chExt cx="268738" cy="248381"/>
              </a:xfrm>
            </p:grpSpPr>
            <p:sp>
              <p:nvSpPr>
                <p:cNvPr id="362" name="Rechthoek 361">
                  <a:extLst>
                    <a:ext uri="{FF2B5EF4-FFF2-40B4-BE49-F238E27FC236}">
                      <a16:creationId xmlns:a16="http://schemas.microsoft.com/office/drawing/2014/main" id="{2823C8BE-1826-4862-B244-E9EC9EB6F1C3}"/>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63" name="Groep 362">
                  <a:extLst>
                    <a:ext uri="{FF2B5EF4-FFF2-40B4-BE49-F238E27FC236}">
                      <a16:creationId xmlns:a16="http://schemas.microsoft.com/office/drawing/2014/main" id="{DF713FA8-1D55-4F40-8514-F9E59F41D138}"/>
                    </a:ext>
                  </a:extLst>
                </p:cNvPr>
                <p:cNvGrpSpPr/>
                <p:nvPr userDrawn="1"/>
              </p:nvGrpSpPr>
              <p:grpSpPr>
                <a:xfrm>
                  <a:off x="-2866744" y="518074"/>
                  <a:ext cx="168701" cy="132575"/>
                  <a:chOff x="-2866744" y="518074"/>
                  <a:chExt cx="168701" cy="132575"/>
                </a:xfrm>
              </p:grpSpPr>
              <p:cxnSp>
                <p:nvCxnSpPr>
                  <p:cNvPr id="365" name="Rechte verbindingslijn 364">
                    <a:extLst>
                      <a:ext uri="{FF2B5EF4-FFF2-40B4-BE49-F238E27FC236}">
                        <a16:creationId xmlns:a16="http://schemas.microsoft.com/office/drawing/2014/main" id="{48B3042C-7C28-4514-87FB-E05C2611CC71}"/>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366" name="Rechte verbindingslijn 365">
                    <a:extLst>
                      <a:ext uri="{FF2B5EF4-FFF2-40B4-BE49-F238E27FC236}">
                        <a16:creationId xmlns:a16="http://schemas.microsoft.com/office/drawing/2014/main" id="{4A781AE7-999E-45D6-887E-B9AC074E5444}"/>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367" name="Rechte verbindingslijn 366">
                    <a:extLst>
                      <a:ext uri="{FF2B5EF4-FFF2-40B4-BE49-F238E27FC236}">
                        <a16:creationId xmlns:a16="http://schemas.microsoft.com/office/drawing/2014/main" id="{7374AF67-B98E-4D9A-8B9F-DD386096AD0D}"/>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368" name="Rechte verbindingslijn 367">
                    <a:extLst>
                      <a:ext uri="{FF2B5EF4-FFF2-40B4-BE49-F238E27FC236}">
                        <a16:creationId xmlns:a16="http://schemas.microsoft.com/office/drawing/2014/main" id="{7A8F52DE-3765-4C0B-9A08-8632EE2B036A}"/>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369" name="Rechte verbindingslijn 368">
                    <a:extLst>
                      <a:ext uri="{FF2B5EF4-FFF2-40B4-BE49-F238E27FC236}">
                        <a16:creationId xmlns:a16="http://schemas.microsoft.com/office/drawing/2014/main" id="{E889EBE7-CAF7-40E5-962A-436D55D3B055}"/>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364" name="Pijl: rechts 363">
                  <a:extLst>
                    <a:ext uri="{FF2B5EF4-FFF2-40B4-BE49-F238E27FC236}">
                      <a16:creationId xmlns:a16="http://schemas.microsoft.com/office/drawing/2014/main" id="{E51B1046-E49F-4FD9-A0B3-C6ABDC3E973E}"/>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346" name="Groep 345">
              <a:extLst>
                <a:ext uri="{FF2B5EF4-FFF2-40B4-BE49-F238E27FC236}">
                  <a16:creationId xmlns:a16="http://schemas.microsoft.com/office/drawing/2014/main" id="{CBD5C4F8-51AA-489A-9CDE-9BAA8CD8CB3C}"/>
                </a:ext>
              </a:extLst>
            </p:cNvPr>
            <p:cNvGrpSpPr/>
            <p:nvPr userDrawn="1"/>
          </p:nvGrpSpPr>
          <p:grpSpPr>
            <a:xfrm>
              <a:off x="-938434" y="4663037"/>
              <a:ext cx="627798" cy="576693"/>
              <a:chOff x="-1753862" y="6112775"/>
              <a:chExt cx="759635" cy="697798"/>
            </a:xfrm>
          </p:grpSpPr>
          <p:grpSp>
            <p:nvGrpSpPr>
              <p:cNvPr id="347" name="Inspireren">
                <a:extLst>
                  <a:ext uri="{FF2B5EF4-FFF2-40B4-BE49-F238E27FC236}">
                    <a16:creationId xmlns:a16="http://schemas.microsoft.com/office/drawing/2014/main" id="{D025C4B6-1CCA-47D2-81AB-4648FE3D61EE}"/>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49" name="Freeform 12">
                  <a:extLst>
                    <a:ext uri="{FF2B5EF4-FFF2-40B4-BE49-F238E27FC236}">
                      <a16:creationId xmlns:a16="http://schemas.microsoft.com/office/drawing/2014/main" id="{AFC61D77-B3C9-49EB-972A-25DE96C79DCD}"/>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350" name="Freeform 13">
                  <a:extLst>
                    <a:ext uri="{FF2B5EF4-FFF2-40B4-BE49-F238E27FC236}">
                      <a16:creationId xmlns:a16="http://schemas.microsoft.com/office/drawing/2014/main" id="{4D31174C-DDB7-4191-B498-1AE61D54E13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351" name="Freeform 14">
                  <a:extLst>
                    <a:ext uri="{FF2B5EF4-FFF2-40B4-BE49-F238E27FC236}">
                      <a16:creationId xmlns:a16="http://schemas.microsoft.com/office/drawing/2014/main" id="{9CCE5004-9628-479D-9993-5FA87029A4DC}"/>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348" name="Tekstvak 347">
                <a:extLst>
                  <a:ext uri="{FF2B5EF4-FFF2-40B4-BE49-F238E27FC236}">
                    <a16:creationId xmlns:a16="http://schemas.microsoft.com/office/drawing/2014/main" id="{9E747697-83F8-46B3-B47F-7770076572F7}"/>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Tree>
    <p:extLst>
      <p:ext uri="{BB962C8B-B14F-4D97-AF65-F5344CB8AC3E}">
        <p14:creationId xmlns:p14="http://schemas.microsoft.com/office/powerpoint/2010/main" val="3373778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 Tekst (S)">
    <p:spTree>
      <p:nvGrpSpPr>
        <p:cNvPr id="1" name=""/>
        <p:cNvGrpSpPr/>
        <p:nvPr/>
      </p:nvGrpSpPr>
      <p:grpSpPr>
        <a:xfrm>
          <a:off x="0" y="0"/>
          <a:ext cx="0" cy="0"/>
          <a:chOff x="0" y="0"/>
          <a:chExt cx="0" cy="0"/>
        </a:xfrm>
      </p:grpSpPr>
      <p:sp>
        <p:nvSpPr>
          <p:cNvPr id="159" name="Tijdelijke aanduiding voor afbeelding 158">
            <a:extLst>
              <a:ext uri="{FF2B5EF4-FFF2-40B4-BE49-F238E27FC236}">
                <a16:creationId xmlns:a16="http://schemas.microsoft.com/office/drawing/2014/main" id="{D057852E-7621-40DB-9DA2-9D4B7F5C5DEA}"/>
              </a:ext>
            </a:extLst>
          </p:cNvPr>
          <p:cNvSpPr>
            <a:spLocks noGrp="1" noChangeAspect="1"/>
          </p:cNvSpPr>
          <p:nvPr userDrawn="1">
            <p:ph type="pic" idx="13" hasCustomPrompt="1"/>
          </p:nvPr>
        </p:nvSpPr>
        <p:spPr>
          <a:xfrm>
            <a:off x="3" y="0"/>
            <a:ext cx="5320159" cy="6858000"/>
          </a:xfrm>
          <a:custGeom>
            <a:avLst/>
            <a:gdLst>
              <a:gd name="connsiteX0" fmla="*/ 0 w 5320159"/>
              <a:gd name="connsiteY0" fmla="*/ 0 h 6858000"/>
              <a:gd name="connsiteX1" fmla="*/ 1832554 w 5320159"/>
              <a:gd name="connsiteY1" fmla="*/ 0 h 6858000"/>
              <a:gd name="connsiteX2" fmla="*/ 5043507 w 5320159"/>
              <a:gd name="connsiteY2" fmla="*/ 4789265 h 6858000"/>
              <a:gd name="connsiteX3" fmla="*/ 2993036 w 5320159"/>
              <a:gd name="connsiteY3" fmla="*/ 6857667 h 6858000"/>
              <a:gd name="connsiteX4" fmla="*/ 3136563 w 5320159"/>
              <a:gd name="connsiteY4" fmla="*/ 6857667 h 6858000"/>
              <a:gd name="connsiteX5" fmla="*/ 5175404 w 5320159"/>
              <a:gd name="connsiteY5" fmla="*/ 4800996 h 6858000"/>
              <a:gd name="connsiteX6" fmla="*/ 1956585 w 5320159"/>
              <a:gd name="connsiteY6" fmla="*/ 0 h 6858000"/>
              <a:gd name="connsiteX7" fmla="*/ 2083455 w 5320159"/>
              <a:gd name="connsiteY7" fmla="*/ 0 h 6858000"/>
              <a:gd name="connsiteX8" fmla="*/ 5161895 w 5320159"/>
              <a:gd name="connsiteY8" fmla="*/ 4563976 h 6858000"/>
              <a:gd name="connsiteX9" fmla="*/ 5320159 w 5320159"/>
              <a:gd name="connsiteY9" fmla="*/ 4804475 h 6858000"/>
              <a:gd name="connsiteX10" fmla="*/ 3280760 w 5320159"/>
              <a:gd name="connsiteY10" fmla="*/ 6858000 h 6858000"/>
              <a:gd name="connsiteX11" fmla="*/ 0 w 5320159"/>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20159" h="6858000">
                <a:moveTo>
                  <a:pt x="0" y="0"/>
                </a:moveTo>
                <a:lnTo>
                  <a:pt x="1832554" y="0"/>
                </a:lnTo>
                <a:lnTo>
                  <a:pt x="5043507" y="4789265"/>
                </a:lnTo>
                <a:lnTo>
                  <a:pt x="2993036" y="6857667"/>
                </a:lnTo>
                <a:lnTo>
                  <a:pt x="3136563" y="6857667"/>
                </a:lnTo>
                <a:lnTo>
                  <a:pt x="5175404" y="4800996"/>
                </a:lnTo>
                <a:lnTo>
                  <a:pt x="1956585" y="0"/>
                </a:lnTo>
                <a:lnTo>
                  <a:pt x="2083455" y="0"/>
                </a:lnTo>
                <a:lnTo>
                  <a:pt x="5161895" y="4563976"/>
                </a:lnTo>
                <a:lnTo>
                  <a:pt x="5320159" y="4804475"/>
                </a:lnTo>
                <a:lnTo>
                  <a:pt x="3280760" y="6858000"/>
                </a:lnTo>
                <a:lnTo>
                  <a:pt x="0" y="6858000"/>
                </a:lnTo>
                <a:close/>
              </a:path>
            </a:pathLst>
          </a:custGeom>
          <a:solidFill>
            <a:schemeClr val="bg1">
              <a:lumMod val="95000"/>
            </a:schemeClr>
          </a:solidFill>
        </p:spPr>
        <p:txBody>
          <a:bodyPr wrap="square" lIns="0" rIns="0" bIns="1908000" anchor="ctr">
            <a:noAutofit/>
          </a:bodyPr>
          <a:lstStyle>
            <a:lvl1pPr marL="0" indent="0" algn="ctr" defTabSz="914446">
              <a:lnSpc>
                <a:spcPct val="100000"/>
              </a:lnSpc>
              <a:spcBef>
                <a:spcPts val="0"/>
              </a:spcBef>
              <a:buNone/>
              <a:defRPr sz="1400">
                <a:solidFill>
                  <a:schemeClr val="tx1">
                    <a:lumMod val="50000"/>
                    <a:lumOff val="5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a:t>
            </a:r>
            <a:br>
              <a:rPr lang="nl-NL"/>
            </a:br>
            <a:r>
              <a:rPr lang="nl-NL"/>
              <a:t>ga naar de tab ‘Slidebuilder’, </a:t>
            </a:r>
            <a:br>
              <a:rPr lang="nl-NL"/>
            </a:br>
            <a:r>
              <a:rPr lang="nl-NL"/>
              <a:t>klik op ‘Afbeeldingen’, selecteer </a:t>
            </a:r>
            <a:br>
              <a:rPr lang="nl-NL"/>
            </a:br>
            <a:r>
              <a:rPr lang="nl-NL"/>
              <a:t>de gewenste afbeelding en </a:t>
            </a:r>
            <a:br>
              <a:rPr lang="nl-NL"/>
            </a:br>
            <a:r>
              <a:rPr lang="nl-NL"/>
              <a:t>klik op ‘Invoegen’.</a:t>
            </a:r>
          </a:p>
        </p:txBody>
      </p:sp>
      <p:sp>
        <p:nvSpPr>
          <p:cNvPr id="3" name="Vertical Text Placeholder 2"/>
          <p:cNvSpPr>
            <a:spLocks noGrp="1"/>
          </p:cNvSpPr>
          <p:nvPr userDrawn="1">
            <p:ph type="body" orient="vert" idx="1" hasCustomPrompt="1"/>
          </p:nvPr>
        </p:nvSpPr>
        <p:spPr>
          <a:xfrm>
            <a:off x="5712651" y="2588567"/>
            <a:ext cx="5830638" cy="3628146"/>
          </a:xfrm>
          <a:prstGeom prst="rect">
            <a:avLst/>
          </a:prstGeom>
        </p:spPr>
        <p:txBody>
          <a:bodyPr vert="horz" anchor="t" anchorCtr="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36" name="BLUE Triangle">
            <a:extLst>
              <a:ext uri="{FF2B5EF4-FFF2-40B4-BE49-F238E27FC236}">
                <a16:creationId xmlns:a16="http://schemas.microsoft.com/office/drawing/2014/main" id="{DCDE6D0A-05E0-44A0-9B17-278800D846D1}"/>
              </a:ext>
            </a:extLst>
          </p:cNvPr>
          <p:cNvSpPr>
            <a:spLocks noGrp="1"/>
          </p:cNvSpPr>
          <p:nvPr userDrawn="1">
            <p:ph type="body" sz="quarter" idx="18" hasCustomPrompt="1"/>
          </p:nvPr>
        </p:nvSpPr>
        <p:spPr>
          <a:xfrm>
            <a:off x="1" y="4728411"/>
            <a:ext cx="1412770" cy="2129590"/>
          </a:xfrm>
          <a:prstGeom prst="rtTriangle">
            <a:avLst/>
          </a:prstGeom>
          <a:solidFill>
            <a:schemeClr val="bg2">
              <a:alpha val="75000"/>
            </a:schemeClr>
          </a:solidFill>
        </p:spPr>
        <p:txBody>
          <a:bodyPr/>
          <a:lstStyle>
            <a:lvl1pPr marL="0" indent="0" algn="ctr">
              <a:buNone/>
              <a:defRPr sz="1000">
                <a:solidFill>
                  <a:schemeClr val="bg1"/>
                </a:solidFill>
              </a:defRPr>
            </a:lvl1pPr>
          </a:lstStyle>
          <a:p>
            <a:pPr lvl="0"/>
            <a:r>
              <a:rPr lang="nl-NL"/>
              <a:t> </a:t>
            </a:r>
          </a:p>
        </p:txBody>
      </p:sp>
      <p:sp>
        <p:nvSpPr>
          <p:cNvPr id="160" name="Vertical Text Placeholder 2">
            <a:extLst>
              <a:ext uri="{FF2B5EF4-FFF2-40B4-BE49-F238E27FC236}">
                <a16:creationId xmlns:a16="http://schemas.microsoft.com/office/drawing/2014/main" id="{D5BD8E9E-4C4C-4D7D-8396-2351A7AC8602}"/>
              </a:ext>
            </a:extLst>
          </p:cNvPr>
          <p:cNvSpPr>
            <a:spLocks noGrp="1"/>
          </p:cNvSpPr>
          <p:nvPr userDrawn="1">
            <p:ph type="body" orient="vert" idx="22" hasCustomPrompt="1"/>
          </p:nvPr>
        </p:nvSpPr>
        <p:spPr>
          <a:xfrm>
            <a:off x="5712651" y="1509125"/>
            <a:ext cx="5830638" cy="719433"/>
          </a:xfrm>
          <a:prstGeom prst="rect">
            <a:avLst/>
          </a:prstGeom>
        </p:spPr>
        <p:txBody>
          <a:bodyPr vert="horz" anchor="ctr" anchorCtr="0"/>
          <a:lstStyle>
            <a:lvl1pPr marL="0" indent="0">
              <a:buNone/>
              <a:defRPr lang="nl-NL" sz="4000" b="1" kern="1200" noProof="0" dirty="0">
                <a:solidFill>
                  <a:schemeClr val="bg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grpSp>
        <p:nvGrpSpPr>
          <p:cNvPr id="5" name="Groep 4">
            <a:extLst>
              <a:ext uri="{FF2B5EF4-FFF2-40B4-BE49-F238E27FC236}">
                <a16:creationId xmlns:a16="http://schemas.microsoft.com/office/drawing/2014/main" id="{5CEFC937-2E29-4BC8-8096-4538BE32D046}"/>
              </a:ext>
            </a:extLst>
          </p:cNvPr>
          <p:cNvGrpSpPr/>
          <p:nvPr userDrawn="1"/>
        </p:nvGrpSpPr>
        <p:grpSpPr>
          <a:xfrm>
            <a:off x="-3786165" y="0"/>
            <a:ext cx="3693385" cy="6688475"/>
            <a:chOff x="-3786165" y="-1"/>
            <a:chExt cx="3693386" cy="6688475"/>
          </a:xfrm>
        </p:grpSpPr>
        <p:sp>
          <p:nvSpPr>
            <p:cNvPr id="594" name="Rechthoek 593">
              <a:extLst>
                <a:ext uri="{FF2B5EF4-FFF2-40B4-BE49-F238E27FC236}">
                  <a16:creationId xmlns:a16="http://schemas.microsoft.com/office/drawing/2014/main" id="{CE380659-B779-4FB1-92BE-C04A79654011}"/>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595" name="Ovaal 594">
              <a:extLst>
                <a:ext uri="{FF2B5EF4-FFF2-40B4-BE49-F238E27FC236}">
                  <a16:creationId xmlns:a16="http://schemas.microsoft.com/office/drawing/2014/main" id="{A22E1CF7-3A62-4E38-93AB-3C3C69C00E4A}"/>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96" name="Rechthoek 595">
              <a:extLst>
                <a:ext uri="{FF2B5EF4-FFF2-40B4-BE49-F238E27FC236}">
                  <a16:creationId xmlns:a16="http://schemas.microsoft.com/office/drawing/2014/main" id="{FFD07DFE-3AC3-4789-A35A-B3160E5EFC28}"/>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597" name="Ovaal 596">
              <a:extLst>
                <a:ext uri="{FF2B5EF4-FFF2-40B4-BE49-F238E27FC236}">
                  <a16:creationId xmlns:a16="http://schemas.microsoft.com/office/drawing/2014/main" id="{7991B5E1-40A9-4C5D-94C7-8E2252AF3521}"/>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598" name="Rechthoek 597">
              <a:extLst>
                <a:ext uri="{FF2B5EF4-FFF2-40B4-BE49-F238E27FC236}">
                  <a16:creationId xmlns:a16="http://schemas.microsoft.com/office/drawing/2014/main" id="{94788B5B-0C92-484C-BF2A-C9F192790054}"/>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599" name="Ovaal 598">
              <a:extLst>
                <a:ext uri="{FF2B5EF4-FFF2-40B4-BE49-F238E27FC236}">
                  <a16:creationId xmlns:a16="http://schemas.microsoft.com/office/drawing/2014/main" id="{F62ABE5A-B01B-4197-B343-A752CC1D23F4}"/>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600" name="Rechthoek 599">
              <a:extLst>
                <a:ext uri="{FF2B5EF4-FFF2-40B4-BE49-F238E27FC236}">
                  <a16:creationId xmlns:a16="http://schemas.microsoft.com/office/drawing/2014/main" id="{B6EE238E-7B32-4B9E-9534-8C8CCFF03C5A}"/>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601" name="Rechthoek 600">
              <a:extLst>
                <a:ext uri="{FF2B5EF4-FFF2-40B4-BE49-F238E27FC236}">
                  <a16:creationId xmlns:a16="http://schemas.microsoft.com/office/drawing/2014/main" id="{BE88ED2B-FFB3-4A37-8E29-EBC5E23CC462}"/>
                </a:ext>
              </a:extLst>
            </p:cNvPr>
            <p:cNvSpPr/>
            <p:nvPr userDrawn="1"/>
          </p:nvSpPr>
          <p:spPr>
            <a:xfrm>
              <a:off x="-3315329" y="3200265"/>
              <a:ext cx="1284705" cy="719917"/>
            </a:xfrm>
            <a:prstGeom prst="rect">
              <a:avLst/>
            </a:prstGeom>
            <a:blipFill>
              <a:blip r:embed="rId2"/>
              <a:srcRect/>
              <a:stretch>
                <a:fillRect t="-151" b="-151"/>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02" name="Groep 601">
              <a:extLst>
                <a:ext uri="{FF2B5EF4-FFF2-40B4-BE49-F238E27FC236}">
                  <a16:creationId xmlns:a16="http://schemas.microsoft.com/office/drawing/2014/main" id="{715D9199-D700-4B0B-9A5C-ED0E8C284938}"/>
                </a:ext>
              </a:extLst>
            </p:cNvPr>
            <p:cNvGrpSpPr/>
            <p:nvPr userDrawn="1"/>
          </p:nvGrpSpPr>
          <p:grpSpPr>
            <a:xfrm>
              <a:off x="-2334839" y="3479783"/>
              <a:ext cx="1222990" cy="563933"/>
              <a:chOff x="-2485819" y="3399207"/>
              <a:chExt cx="1222990" cy="563933"/>
            </a:xfrm>
          </p:grpSpPr>
          <p:sp>
            <p:nvSpPr>
              <p:cNvPr id="641" name="Rechthoek 640">
                <a:extLst>
                  <a:ext uri="{FF2B5EF4-FFF2-40B4-BE49-F238E27FC236}">
                    <a16:creationId xmlns:a16="http://schemas.microsoft.com/office/drawing/2014/main" id="{FE76BB85-01CA-4107-84E4-EADC68C852E6}"/>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42" name="Rechthoek 641">
                <a:extLst>
                  <a:ext uri="{FF2B5EF4-FFF2-40B4-BE49-F238E27FC236}">
                    <a16:creationId xmlns:a16="http://schemas.microsoft.com/office/drawing/2014/main" id="{79674216-9778-420A-95EA-31A776279A7C}"/>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43" name="Groep 642">
                <a:extLst>
                  <a:ext uri="{FF2B5EF4-FFF2-40B4-BE49-F238E27FC236}">
                    <a16:creationId xmlns:a16="http://schemas.microsoft.com/office/drawing/2014/main" id="{207E7690-D98B-4F46-B6DD-F6058BF551AC}"/>
                  </a:ext>
                </a:extLst>
              </p:cNvPr>
              <p:cNvGrpSpPr/>
              <p:nvPr userDrawn="1"/>
            </p:nvGrpSpPr>
            <p:grpSpPr>
              <a:xfrm>
                <a:off x="-2403869" y="3460544"/>
                <a:ext cx="155951" cy="131922"/>
                <a:chOff x="12968836" y="3354170"/>
                <a:chExt cx="404806" cy="342433"/>
              </a:xfrm>
            </p:grpSpPr>
            <p:sp>
              <p:nvSpPr>
                <p:cNvPr id="656" name="Rechthoek: afgeronde hoeken 655">
                  <a:extLst>
                    <a:ext uri="{FF2B5EF4-FFF2-40B4-BE49-F238E27FC236}">
                      <a16:creationId xmlns:a16="http://schemas.microsoft.com/office/drawing/2014/main" id="{C86A9E32-1E85-462B-B0DF-923915536263}"/>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7" name="Rechthoek 656">
                  <a:extLst>
                    <a:ext uri="{FF2B5EF4-FFF2-40B4-BE49-F238E27FC236}">
                      <a16:creationId xmlns:a16="http://schemas.microsoft.com/office/drawing/2014/main" id="{15FE5168-ADF7-49F0-8F0E-09892EB74F21}"/>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8" name="Rechthoek 657">
                  <a:extLst>
                    <a:ext uri="{FF2B5EF4-FFF2-40B4-BE49-F238E27FC236}">
                      <a16:creationId xmlns:a16="http://schemas.microsoft.com/office/drawing/2014/main" id="{E8DEA510-D9FE-4C44-9FCA-7126A4432730}"/>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9" name="Rechthoek 658">
                  <a:extLst>
                    <a:ext uri="{FF2B5EF4-FFF2-40B4-BE49-F238E27FC236}">
                      <a16:creationId xmlns:a16="http://schemas.microsoft.com/office/drawing/2014/main" id="{1413BBAF-BD20-4804-9370-2315D9ACD876}"/>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60" name="Rechthoek 659">
                  <a:extLst>
                    <a:ext uri="{FF2B5EF4-FFF2-40B4-BE49-F238E27FC236}">
                      <a16:creationId xmlns:a16="http://schemas.microsoft.com/office/drawing/2014/main" id="{A83ABD6F-254F-4C2C-9F4B-5A7189170E7B}"/>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61" name="Rechthoek 660">
                  <a:extLst>
                    <a:ext uri="{FF2B5EF4-FFF2-40B4-BE49-F238E27FC236}">
                      <a16:creationId xmlns:a16="http://schemas.microsoft.com/office/drawing/2014/main" id="{F1E28C33-00A4-4983-AA01-D6F4B7AF4D1F}"/>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44" name="Groep 643">
                <a:extLst>
                  <a:ext uri="{FF2B5EF4-FFF2-40B4-BE49-F238E27FC236}">
                    <a16:creationId xmlns:a16="http://schemas.microsoft.com/office/drawing/2014/main" id="{343C12C5-A22D-455F-BC86-49FE195A6227}"/>
                  </a:ext>
                </a:extLst>
              </p:cNvPr>
              <p:cNvGrpSpPr/>
              <p:nvPr userDrawn="1"/>
            </p:nvGrpSpPr>
            <p:grpSpPr>
              <a:xfrm>
                <a:off x="-2423424" y="3690208"/>
                <a:ext cx="166739" cy="218963"/>
                <a:chOff x="12940828" y="3950597"/>
                <a:chExt cx="432813" cy="568367"/>
              </a:xfrm>
            </p:grpSpPr>
            <p:grpSp>
              <p:nvGrpSpPr>
                <p:cNvPr id="648" name="Groep 647">
                  <a:extLst>
                    <a:ext uri="{FF2B5EF4-FFF2-40B4-BE49-F238E27FC236}">
                      <a16:creationId xmlns:a16="http://schemas.microsoft.com/office/drawing/2014/main" id="{D43FAD1B-C868-49B0-9E2E-091C5C6D4870}"/>
                    </a:ext>
                  </a:extLst>
                </p:cNvPr>
                <p:cNvGrpSpPr/>
                <p:nvPr userDrawn="1"/>
              </p:nvGrpSpPr>
              <p:grpSpPr>
                <a:xfrm>
                  <a:off x="13000382" y="4006891"/>
                  <a:ext cx="373259" cy="315747"/>
                  <a:chOff x="12968836" y="3354170"/>
                  <a:chExt cx="404806" cy="342433"/>
                </a:xfrm>
              </p:grpSpPr>
              <p:sp>
                <p:nvSpPr>
                  <p:cNvPr id="650" name="Rechthoek: afgeronde hoeken 649">
                    <a:extLst>
                      <a:ext uri="{FF2B5EF4-FFF2-40B4-BE49-F238E27FC236}">
                        <a16:creationId xmlns:a16="http://schemas.microsoft.com/office/drawing/2014/main" id="{CBBB6729-3A39-4F97-91FF-8F7CA1617226}"/>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1" name="Rechthoek 650">
                    <a:extLst>
                      <a:ext uri="{FF2B5EF4-FFF2-40B4-BE49-F238E27FC236}">
                        <a16:creationId xmlns:a16="http://schemas.microsoft.com/office/drawing/2014/main" id="{4A9B4313-A9AC-49F5-80B4-C8BB05B38B7E}"/>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2" name="Rechthoek 651">
                    <a:extLst>
                      <a:ext uri="{FF2B5EF4-FFF2-40B4-BE49-F238E27FC236}">
                        <a16:creationId xmlns:a16="http://schemas.microsoft.com/office/drawing/2014/main" id="{C2307213-2435-4E91-A441-007609B449D6}"/>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3" name="Rechthoek 652">
                    <a:extLst>
                      <a:ext uri="{FF2B5EF4-FFF2-40B4-BE49-F238E27FC236}">
                        <a16:creationId xmlns:a16="http://schemas.microsoft.com/office/drawing/2014/main" id="{439A9277-D8E4-4201-8038-ACD491653D59}"/>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4" name="Rechthoek 653">
                    <a:extLst>
                      <a:ext uri="{FF2B5EF4-FFF2-40B4-BE49-F238E27FC236}">
                        <a16:creationId xmlns:a16="http://schemas.microsoft.com/office/drawing/2014/main" id="{ABA9CE6F-EC9D-4880-A1BA-F4F01E36578D}"/>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5" name="Rechthoek 654">
                    <a:extLst>
                      <a:ext uri="{FF2B5EF4-FFF2-40B4-BE49-F238E27FC236}">
                        <a16:creationId xmlns:a16="http://schemas.microsoft.com/office/drawing/2014/main" id="{6E06044C-BC85-41A0-B871-05B3B918C2C7}"/>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49" name="Boog 648">
                  <a:extLst>
                    <a:ext uri="{FF2B5EF4-FFF2-40B4-BE49-F238E27FC236}">
                      <a16:creationId xmlns:a16="http://schemas.microsoft.com/office/drawing/2014/main" id="{03CD6AFA-04F7-4006-A971-FF3CE88A8D9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645" name="Tekstvak 644">
                <a:extLst>
                  <a:ext uri="{FF2B5EF4-FFF2-40B4-BE49-F238E27FC236}">
                    <a16:creationId xmlns:a16="http://schemas.microsoft.com/office/drawing/2014/main" id="{17196322-9501-43F4-A772-AD7877CCCE91}"/>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646" name="Tekstvak 645">
                <a:extLst>
                  <a:ext uri="{FF2B5EF4-FFF2-40B4-BE49-F238E27FC236}">
                    <a16:creationId xmlns:a16="http://schemas.microsoft.com/office/drawing/2014/main" id="{F65A07EB-17C7-4AF0-BEEF-D6941228C8B9}"/>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647" name="Vrije vorm: vorm 646">
                <a:extLst>
                  <a:ext uri="{FF2B5EF4-FFF2-40B4-BE49-F238E27FC236}">
                    <a16:creationId xmlns:a16="http://schemas.microsoft.com/office/drawing/2014/main" id="{A2CB7185-5BEE-4E7E-B37F-E12146AFE955}"/>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603" name="Groep 602">
              <a:extLst>
                <a:ext uri="{FF2B5EF4-FFF2-40B4-BE49-F238E27FC236}">
                  <a16:creationId xmlns:a16="http://schemas.microsoft.com/office/drawing/2014/main" id="{639A5828-EE39-4F0A-8949-E2A8CD658928}"/>
                </a:ext>
              </a:extLst>
            </p:cNvPr>
            <p:cNvGrpSpPr/>
            <p:nvPr userDrawn="1"/>
          </p:nvGrpSpPr>
          <p:grpSpPr>
            <a:xfrm>
              <a:off x="-3786165" y="5728778"/>
              <a:ext cx="3693386" cy="959696"/>
              <a:chOff x="-3786437" y="6163468"/>
              <a:chExt cx="3693386" cy="959696"/>
            </a:xfrm>
          </p:grpSpPr>
          <p:sp>
            <p:nvSpPr>
              <p:cNvPr id="631" name="Rechthoek 630">
                <a:extLst>
                  <a:ext uri="{FF2B5EF4-FFF2-40B4-BE49-F238E27FC236}">
                    <a16:creationId xmlns:a16="http://schemas.microsoft.com/office/drawing/2014/main" id="{F67B4270-0D94-4278-80C4-77C8E954253C}"/>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632" name="ICOON_info">
                <a:extLst>
                  <a:ext uri="{FF2B5EF4-FFF2-40B4-BE49-F238E27FC236}">
                    <a16:creationId xmlns:a16="http://schemas.microsoft.com/office/drawing/2014/main" id="{2B77A330-70AC-4439-954D-F62227C797D4}"/>
                  </a:ext>
                </a:extLst>
              </p:cNvPr>
              <p:cNvGrpSpPr/>
              <p:nvPr userDrawn="1"/>
            </p:nvGrpSpPr>
            <p:grpSpPr>
              <a:xfrm>
                <a:off x="-376736" y="6163468"/>
                <a:ext cx="283685" cy="283685"/>
                <a:chOff x="-510741" y="5913713"/>
                <a:chExt cx="267555" cy="267555"/>
              </a:xfrm>
            </p:grpSpPr>
            <p:sp>
              <p:nvSpPr>
                <p:cNvPr id="639" name="Ovaal 638">
                  <a:extLst>
                    <a:ext uri="{FF2B5EF4-FFF2-40B4-BE49-F238E27FC236}">
                      <a16:creationId xmlns:a16="http://schemas.microsoft.com/office/drawing/2014/main" id="{DC9A4ABE-2B96-4C84-A6B5-57FF8E8C9DD6}"/>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40" name="Graphic 163" descr="Informatie">
                  <a:extLst>
                    <a:ext uri="{FF2B5EF4-FFF2-40B4-BE49-F238E27FC236}">
                      <a16:creationId xmlns:a16="http://schemas.microsoft.com/office/drawing/2014/main" id="{BBDFEBFC-BFDC-4AAF-8C66-A414E4A32B7B}"/>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633" name="Groep 632">
                <a:extLst>
                  <a:ext uri="{FF2B5EF4-FFF2-40B4-BE49-F238E27FC236}">
                    <a16:creationId xmlns:a16="http://schemas.microsoft.com/office/drawing/2014/main" id="{08CD9C33-41BC-4940-BD29-1C84ECCF030E}"/>
                  </a:ext>
                </a:extLst>
              </p:cNvPr>
              <p:cNvGrpSpPr/>
              <p:nvPr userDrawn="1"/>
            </p:nvGrpSpPr>
            <p:grpSpPr>
              <a:xfrm>
                <a:off x="-938434" y="6420818"/>
                <a:ext cx="627798" cy="576693"/>
                <a:chOff x="-938434" y="4570310"/>
                <a:chExt cx="627798" cy="576693"/>
              </a:xfrm>
            </p:grpSpPr>
            <p:grpSp>
              <p:nvGrpSpPr>
                <p:cNvPr id="634" name="Inspireren">
                  <a:extLst>
                    <a:ext uri="{FF2B5EF4-FFF2-40B4-BE49-F238E27FC236}">
                      <a16:creationId xmlns:a16="http://schemas.microsoft.com/office/drawing/2014/main" id="{9686568B-BE3E-4194-8C0A-F1502089E932}"/>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636" name="Freeform 12">
                    <a:extLst>
                      <a:ext uri="{FF2B5EF4-FFF2-40B4-BE49-F238E27FC236}">
                        <a16:creationId xmlns:a16="http://schemas.microsoft.com/office/drawing/2014/main" id="{5AC89518-9592-410F-8D12-4408441ABF1E}"/>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637" name="Freeform 13">
                    <a:extLst>
                      <a:ext uri="{FF2B5EF4-FFF2-40B4-BE49-F238E27FC236}">
                        <a16:creationId xmlns:a16="http://schemas.microsoft.com/office/drawing/2014/main" id="{6B4052FB-F0AA-4415-85E1-E399239943F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638" name="Freeform 14">
                    <a:extLst>
                      <a:ext uri="{FF2B5EF4-FFF2-40B4-BE49-F238E27FC236}">
                        <a16:creationId xmlns:a16="http://schemas.microsoft.com/office/drawing/2014/main" id="{3A010C95-F90C-4125-A8A6-2A6EFEEE97FE}"/>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635" name="Tekstvak 634">
                  <a:extLst>
                    <a:ext uri="{FF2B5EF4-FFF2-40B4-BE49-F238E27FC236}">
                      <a16:creationId xmlns:a16="http://schemas.microsoft.com/office/drawing/2014/main" id="{D3473241-98BC-4840-8B7A-CF69909CCC40}"/>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604" name="Groep 603">
              <a:extLst>
                <a:ext uri="{FF2B5EF4-FFF2-40B4-BE49-F238E27FC236}">
                  <a16:creationId xmlns:a16="http://schemas.microsoft.com/office/drawing/2014/main" id="{CF370E16-4D3A-463D-8AB9-333AB7E7407F}"/>
                </a:ext>
              </a:extLst>
            </p:cNvPr>
            <p:cNvGrpSpPr/>
            <p:nvPr userDrawn="1"/>
          </p:nvGrpSpPr>
          <p:grpSpPr>
            <a:xfrm>
              <a:off x="-3367447" y="1226982"/>
              <a:ext cx="791775" cy="406485"/>
              <a:chOff x="-3565087" y="1409294"/>
              <a:chExt cx="627469" cy="322133"/>
            </a:xfrm>
          </p:grpSpPr>
          <p:grpSp>
            <p:nvGrpSpPr>
              <p:cNvPr id="625" name="Groep 624">
                <a:extLst>
                  <a:ext uri="{FF2B5EF4-FFF2-40B4-BE49-F238E27FC236}">
                    <a16:creationId xmlns:a16="http://schemas.microsoft.com/office/drawing/2014/main" id="{2476705F-621F-404F-8290-9CCA138A0883}"/>
                  </a:ext>
                </a:extLst>
              </p:cNvPr>
              <p:cNvGrpSpPr/>
              <p:nvPr userDrawn="1"/>
            </p:nvGrpSpPr>
            <p:grpSpPr>
              <a:xfrm>
                <a:off x="-3364916" y="1409294"/>
                <a:ext cx="225195" cy="195499"/>
                <a:chOff x="10307162" y="1361199"/>
                <a:chExt cx="2200275" cy="1914525"/>
              </a:xfrm>
            </p:grpSpPr>
            <p:sp>
              <p:nvSpPr>
                <p:cNvPr id="627" name="Vrije vorm: vorm 626">
                  <a:extLst>
                    <a:ext uri="{FF2B5EF4-FFF2-40B4-BE49-F238E27FC236}">
                      <a16:creationId xmlns:a16="http://schemas.microsoft.com/office/drawing/2014/main" id="{67280B86-9358-4904-A920-62578124E266}"/>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628" name="Groep 627">
                  <a:extLst>
                    <a:ext uri="{FF2B5EF4-FFF2-40B4-BE49-F238E27FC236}">
                      <a16:creationId xmlns:a16="http://schemas.microsoft.com/office/drawing/2014/main" id="{D2E761FD-2FE3-4E9F-9EA2-69F8B8DBE977}"/>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629" name="Vrije vorm: vorm 628">
                    <a:extLst>
                      <a:ext uri="{FF2B5EF4-FFF2-40B4-BE49-F238E27FC236}">
                        <a16:creationId xmlns:a16="http://schemas.microsoft.com/office/drawing/2014/main" id="{EB2670A8-312F-4D88-9EC3-D115350A4758}"/>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630" name="Vrije vorm: vorm 629">
                    <a:extLst>
                      <a:ext uri="{FF2B5EF4-FFF2-40B4-BE49-F238E27FC236}">
                        <a16:creationId xmlns:a16="http://schemas.microsoft.com/office/drawing/2014/main" id="{37F7971A-B174-40CF-B5DA-16B0A8C379E9}"/>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626" name="Tekstvak 625">
                <a:extLst>
                  <a:ext uri="{FF2B5EF4-FFF2-40B4-BE49-F238E27FC236}">
                    <a16:creationId xmlns:a16="http://schemas.microsoft.com/office/drawing/2014/main" id="{B3481454-06D3-47C8-8E42-F49F0C420CBC}"/>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605" name="Groep 604">
              <a:extLst>
                <a:ext uri="{FF2B5EF4-FFF2-40B4-BE49-F238E27FC236}">
                  <a16:creationId xmlns:a16="http://schemas.microsoft.com/office/drawing/2014/main" id="{0D4E356E-E97E-462A-9AD1-79E3B478C219}"/>
                </a:ext>
              </a:extLst>
            </p:cNvPr>
            <p:cNvGrpSpPr/>
            <p:nvPr userDrawn="1"/>
          </p:nvGrpSpPr>
          <p:grpSpPr>
            <a:xfrm>
              <a:off x="-3354295" y="5166361"/>
              <a:ext cx="514284" cy="506545"/>
              <a:chOff x="12617641" y="3403239"/>
              <a:chExt cx="752963" cy="741634"/>
            </a:xfrm>
          </p:grpSpPr>
          <p:grpSp>
            <p:nvGrpSpPr>
              <p:cNvPr id="609" name="Groep 608">
                <a:extLst>
                  <a:ext uri="{FF2B5EF4-FFF2-40B4-BE49-F238E27FC236}">
                    <a16:creationId xmlns:a16="http://schemas.microsoft.com/office/drawing/2014/main" id="{06899785-EAB7-4C22-A301-54FE785DC314}"/>
                  </a:ext>
                </a:extLst>
              </p:cNvPr>
              <p:cNvGrpSpPr/>
              <p:nvPr userDrawn="1"/>
            </p:nvGrpSpPr>
            <p:grpSpPr>
              <a:xfrm>
                <a:off x="12771530" y="3403239"/>
                <a:ext cx="467176" cy="448491"/>
                <a:chOff x="12782157" y="3403239"/>
                <a:chExt cx="467176" cy="448491"/>
              </a:xfrm>
            </p:grpSpPr>
            <p:grpSp>
              <p:nvGrpSpPr>
                <p:cNvPr id="612" name="Groep 611">
                  <a:extLst>
                    <a:ext uri="{FF2B5EF4-FFF2-40B4-BE49-F238E27FC236}">
                      <a16:creationId xmlns:a16="http://schemas.microsoft.com/office/drawing/2014/main" id="{FF7E2616-8CCF-4595-A0E7-9D84D2595A85}"/>
                    </a:ext>
                  </a:extLst>
                </p:cNvPr>
                <p:cNvGrpSpPr/>
                <p:nvPr userDrawn="1"/>
              </p:nvGrpSpPr>
              <p:grpSpPr>
                <a:xfrm>
                  <a:off x="12782157" y="3403239"/>
                  <a:ext cx="412976" cy="396132"/>
                  <a:chOff x="13554906" y="3320109"/>
                  <a:chExt cx="443917" cy="425811"/>
                </a:xfrm>
              </p:grpSpPr>
              <p:grpSp>
                <p:nvGrpSpPr>
                  <p:cNvPr id="619" name="Groep 618">
                    <a:extLst>
                      <a:ext uri="{FF2B5EF4-FFF2-40B4-BE49-F238E27FC236}">
                        <a16:creationId xmlns:a16="http://schemas.microsoft.com/office/drawing/2014/main" id="{1E666965-24F7-414E-80FF-F682D1E982D1}"/>
                      </a:ext>
                    </a:extLst>
                  </p:cNvPr>
                  <p:cNvGrpSpPr/>
                  <p:nvPr userDrawn="1"/>
                </p:nvGrpSpPr>
                <p:grpSpPr>
                  <a:xfrm>
                    <a:off x="13554906" y="3320109"/>
                    <a:ext cx="443917" cy="425811"/>
                    <a:chOff x="12909684" y="1276143"/>
                    <a:chExt cx="443917" cy="425811"/>
                  </a:xfrm>
                </p:grpSpPr>
                <p:sp>
                  <p:nvSpPr>
                    <p:cNvPr id="622" name="Rechthoek 621">
                      <a:extLst>
                        <a:ext uri="{FF2B5EF4-FFF2-40B4-BE49-F238E27FC236}">
                          <a16:creationId xmlns:a16="http://schemas.microsoft.com/office/drawing/2014/main" id="{A2CDE56D-D107-4001-9EE0-535F3315369B}"/>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23" name="Rechthoek 622">
                      <a:extLst>
                        <a:ext uri="{FF2B5EF4-FFF2-40B4-BE49-F238E27FC236}">
                          <a16:creationId xmlns:a16="http://schemas.microsoft.com/office/drawing/2014/main" id="{9E4D1F3C-FC8A-4305-8402-89E7A9B85CFF}"/>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24" name="Ovaal 623">
                      <a:extLst>
                        <a:ext uri="{FF2B5EF4-FFF2-40B4-BE49-F238E27FC236}">
                          <a16:creationId xmlns:a16="http://schemas.microsoft.com/office/drawing/2014/main" id="{FEAB6920-3383-42DE-80E5-C558603EA06B}"/>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620" name="Afbeelding 619">
                    <a:extLst>
                      <a:ext uri="{FF2B5EF4-FFF2-40B4-BE49-F238E27FC236}">
                        <a16:creationId xmlns:a16="http://schemas.microsoft.com/office/drawing/2014/main" id="{82BD10CF-CA71-429C-BC4B-50AC5F35451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621" name="Afbeelding 620">
                    <a:extLst>
                      <a:ext uri="{FF2B5EF4-FFF2-40B4-BE49-F238E27FC236}">
                        <a16:creationId xmlns:a16="http://schemas.microsoft.com/office/drawing/2014/main" id="{586BF2A2-410C-4E61-A2B6-1A78FCB81874}"/>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613" name="Groep 612">
                  <a:extLst>
                    <a:ext uri="{FF2B5EF4-FFF2-40B4-BE49-F238E27FC236}">
                      <a16:creationId xmlns:a16="http://schemas.microsoft.com/office/drawing/2014/main" id="{F7B054FD-6867-4A71-B95B-ACBD5CC0537A}"/>
                    </a:ext>
                  </a:extLst>
                </p:cNvPr>
                <p:cNvGrpSpPr/>
                <p:nvPr userDrawn="1"/>
              </p:nvGrpSpPr>
              <p:grpSpPr>
                <a:xfrm>
                  <a:off x="13103513" y="3705268"/>
                  <a:ext cx="145820" cy="146462"/>
                  <a:chOff x="13096169" y="3602278"/>
                  <a:chExt cx="145820" cy="146462"/>
                </a:xfrm>
              </p:grpSpPr>
              <p:sp>
                <p:nvSpPr>
                  <p:cNvPr id="617" name="Rechthoek 616">
                    <a:extLst>
                      <a:ext uri="{FF2B5EF4-FFF2-40B4-BE49-F238E27FC236}">
                        <a16:creationId xmlns:a16="http://schemas.microsoft.com/office/drawing/2014/main" id="{26C0974F-6978-40CE-AD23-1B111F3C59B2}"/>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18" name="Rechthoek 617">
                    <a:extLst>
                      <a:ext uri="{FF2B5EF4-FFF2-40B4-BE49-F238E27FC236}">
                        <a16:creationId xmlns:a16="http://schemas.microsoft.com/office/drawing/2014/main" id="{04C857BF-6761-4A7C-8619-55FA9572FC2C}"/>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14" name="Groep 613">
                  <a:extLst>
                    <a:ext uri="{FF2B5EF4-FFF2-40B4-BE49-F238E27FC236}">
                      <a16:creationId xmlns:a16="http://schemas.microsoft.com/office/drawing/2014/main" id="{ABDDE713-9C3A-46DD-81B8-B5BB5390E6D3}"/>
                    </a:ext>
                  </a:extLst>
                </p:cNvPr>
                <p:cNvGrpSpPr/>
                <p:nvPr userDrawn="1"/>
              </p:nvGrpSpPr>
              <p:grpSpPr>
                <a:xfrm rot="10800000">
                  <a:off x="13061402" y="3665637"/>
                  <a:ext cx="145820" cy="146462"/>
                  <a:chOff x="13096169" y="3602278"/>
                  <a:chExt cx="145820" cy="146462"/>
                </a:xfrm>
              </p:grpSpPr>
              <p:sp>
                <p:nvSpPr>
                  <p:cNvPr id="615" name="Rechthoek 614">
                    <a:extLst>
                      <a:ext uri="{FF2B5EF4-FFF2-40B4-BE49-F238E27FC236}">
                        <a16:creationId xmlns:a16="http://schemas.microsoft.com/office/drawing/2014/main" id="{05F5B539-8B9C-48FF-B6AA-E2B1A2421FAD}"/>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16" name="Rechthoek 615">
                    <a:extLst>
                      <a:ext uri="{FF2B5EF4-FFF2-40B4-BE49-F238E27FC236}">
                        <a16:creationId xmlns:a16="http://schemas.microsoft.com/office/drawing/2014/main" id="{F910066F-D94A-4AE8-A5A4-5CA5CBCFE6DF}"/>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610" name="Rechthoek 609">
                <a:extLst>
                  <a:ext uri="{FF2B5EF4-FFF2-40B4-BE49-F238E27FC236}">
                    <a16:creationId xmlns:a16="http://schemas.microsoft.com/office/drawing/2014/main" id="{D88CD8E5-8773-4AF8-9BCB-D1A5F2E46725}"/>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611" name="Gelijkbenige driehoek 610">
                <a:extLst>
                  <a:ext uri="{FF2B5EF4-FFF2-40B4-BE49-F238E27FC236}">
                    <a16:creationId xmlns:a16="http://schemas.microsoft.com/office/drawing/2014/main" id="{21093B51-CE90-4F8F-A12C-4A37BD7E4F40}"/>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06" name="Ovaal 605">
              <a:extLst>
                <a:ext uri="{FF2B5EF4-FFF2-40B4-BE49-F238E27FC236}">
                  <a16:creationId xmlns:a16="http://schemas.microsoft.com/office/drawing/2014/main" id="{FC5C32EF-847B-451F-B7CA-9A8652D7E3C2}"/>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607" name="Rechthoek 606">
              <a:extLst>
                <a:ext uri="{FF2B5EF4-FFF2-40B4-BE49-F238E27FC236}">
                  <a16:creationId xmlns:a16="http://schemas.microsoft.com/office/drawing/2014/main" id="{A46B3AFD-39B2-447F-966B-1E83292DA93F}"/>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608" name="Rechthoek 607">
              <a:extLst>
                <a:ext uri="{FF2B5EF4-FFF2-40B4-BE49-F238E27FC236}">
                  <a16:creationId xmlns:a16="http://schemas.microsoft.com/office/drawing/2014/main" id="{A03E825A-8DF8-4206-BF2B-3ADA6A5A61A1}"/>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662" name="Tekstvak 661">
            <a:extLst>
              <a:ext uri="{FF2B5EF4-FFF2-40B4-BE49-F238E27FC236}">
                <a16:creationId xmlns:a16="http://schemas.microsoft.com/office/drawing/2014/main" id="{6C7E6BA7-B388-4591-9BB8-2BA7473BE2A4}"/>
              </a:ext>
            </a:extLst>
          </p:cNvPr>
          <p:cNvSpPr txBox="1"/>
          <p:nvPr userDrawn="1"/>
        </p:nvSpPr>
        <p:spPr>
          <a:xfrm>
            <a:off x="4517232" y="-619271"/>
            <a:ext cx="3162300" cy="398175"/>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FOTO + TEKST (S)</a:t>
            </a:r>
          </a:p>
        </p:txBody>
      </p:sp>
      <p:sp>
        <p:nvSpPr>
          <p:cNvPr id="663" name="BLUE Diamond">
            <a:extLst>
              <a:ext uri="{FF2B5EF4-FFF2-40B4-BE49-F238E27FC236}">
                <a16:creationId xmlns:a16="http://schemas.microsoft.com/office/drawing/2014/main" id="{3C811117-815B-4D5C-A383-88A4FAC4A042}"/>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664" name="Titel 17">
            <a:extLst>
              <a:ext uri="{FF2B5EF4-FFF2-40B4-BE49-F238E27FC236}">
                <a16:creationId xmlns:a16="http://schemas.microsoft.com/office/drawing/2014/main" id="{22C246F8-B018-4DF6-A669-DAB041A2F2FF}"/>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665" name="GREY Diamond">
            <a:extLst>
              <a:ext uri="{FF2B5EF4-FFF2-40B4-BE49-F238E27FC236}">
                <a16:creationId xmlns:a16="http://schemas.microsoft.com/office/drawing/2014/main" id="{8D17562E-A468-4479-A620-36A8E6AC77C3}"/>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666" name="LOGO">
            <a:extLst>
              <a:ext uri="{FF2B5EF4-FFF2-40B4-BE49-F238E27FC236}">
                <a16:creationId xmlns:a16="http://schemas.microsoft.com/office/drawing/2014/main" id="{9C1C695D-8773-47FF-B1EA-593FB06212A6}"/>
              </a:ext>
            </a:extLst>
          </p:cNvPr>
          <p:cNvSpPr>
            <a:spLocks noGrp="1"/>
          </p:cNvSpPr>
          <p:nvPr>
            <p:ph type="body" sz="quarter" idx="20" hasCustomPrompt="1"/>
          </p:nvPr>
        </p:nvSpPr>
        <p:spPr>
          <a:xfrm>
            <a:off x="292175" y="0"/>
            <a:ext cx="1093972" cy="1094400"/>
          </a:xfrm>
          <a:prstGeom prst="rect">
            <a:avLst/>
          </a:prstGeom>
          <a:blipFill>
            <a:blip r:embed="rId5">
              <a:extLst>
                <a:ext uri="{96DAC541-7B7A-43D3-8B79-37D633B846F1}">
                  <asvg:svgBlip xmlns:asvg="http://schemas.microsoft.com/office/drawing/2016/SVG/main" r:embed="rId6"/>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667" name="INSTRUCTIE">
            <a:extLst>
              <a:ext uri="{FF2B5EF4-FFF2-40B4-BE49-F238E27FC236}">
                <a16:creationId xmlns:a16="http://schemas.microsoft.com/office/drawing/2014/main" id="{8B36BB9F-B403-47B3-B31B-033AC2BE915E}"/>
              </a:ext>
            </a:extLst>
          </p:cNvPr>
          <p:cNvGrpSpPr/>
          <p:nvPr userDrawn="1"/>
        </p:nvGrpSpPr>
        <p:grpSpPr>
          <a:xfrm>
            <a:off x="12377595" y="1094401"/>
            <a:ext cx="3693385" cy="5359349"/>
            <a:chOff x="-3786437" y="0"/>
            <a:chExt cx="3693386" cy="5359349"/>
          </a:xfrm>
        </p:grpSpPr>
        <p:sp>
          <p:nvSpPr>
            <p:cNvPr id="668" name="Rechthoek 667">
              <a:extLst>
                <a:ext uri="{FF2B5EF4-FFF2-40B4-BE49-F238E27FC236}">
                  <a16:creationId xmlns:a16="http://schemas.microsoft.com/office/drawing/2014/main" id="{B7A60507-247C-4E59-8A4F-AC4C012CBC1E}"/>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669" name="Ovaal 668">
              <a:extLst>
                <a:ext uri="{FF2B5EF4-FFF2-40B4-BE49-F238E27FC236}">
                  <a16:creationId xmlns:a16="http://schemas.microsoft.com/office/drawing/2014/main" id="{1CA5D717-98FA-43E7-B2AF-7C7D1F58A4CA}"/>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670" name="Rechthoek 669">
              <a:extLst>
                <a:ext uri="{FF2B5EF4-FFF2-40B4-BE49-F238E27FC236}">
                  <a16:creationId xmlns:a16="http://schemas.microsoft.com/office/drawing/2014/main" id="{113F656A-C031-4775-ACA7-013929D373AB}"/>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671" name="Ovaal 670">
              <a:extLst>
                <a:ext uri="{FF2B5EF4-FFF2-40B4-BE49-F238E27FC236}">
                  <a16:creationId xmlns:a16="http://schemas.microsoft.com/office/drawing/2014/main" id="{AD1C7E8D-2554-4631-A6E8-B7733F91C7CF}"/>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672" name="Rechthoek 671">
              <a:extLst>
                <a:ext uri="{FF2B5EF4-FFF2-40B4-BE49-F238E27FC236}">
                  <a16:creationId xmlns:a16="http://schemas.microsoft.com/office/drawing/2014/main" id="{305451F1-8AB1-4620-BCFA-2487558721F7}"/>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673" name="Ovaal 672">
              <a:extLst>
                <a:ext uri="{FF2B5EF4-FFF2-40B4-BE49-F238E27FC236}">
                  <a16:creationId xmlns:a16="http://schemas.microsoft.com/office/drawing/2014/main" id="{C77D1E88-37DE-4738-93FF-505DFCC858AD}"/>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674" name="Ovaal 673">
              <a:extLst>
                <a:ext uri="{FF2B5EF4-FFF2-40B4-BE49-F238E27FC236}">
                  <a16:creationId xmlns:a16="http://schemas.microsoft.com/office/drawing/2014/main" id="{4C439161-57D9-4AED-8D35-CF059637DC2C}"/>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675" name="Ovaal 674">
              <a:extLst>
                <a:ext uri="{FF2B5EF4-FFF2-40B4-BE49-F238E27FC236}">
                  <a16:creationId xmlns:a16="http://schemas.microsoft.com/office/drawing/2014/main" id="{07B204C7-FC1E-4AF4-83C2-3BD4152AEE36}"/>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676" name="Ovaal 675">
              <a:extLst>
                <a:ext uri="{FF2B5EF4-FFF2-40B4-BE49-F238E27FC236}">
                  <a16:creationId xmlns:a16="http://schemas.microsoft.com/office/drawing/2014/main" id="{7B64491D-E48D-44B0-B9D8-9D623C583319}"/>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677" name="Ovaal 676">
              <a:extLst>
                <a:ext uri="{FF2B5EF4-FFF2-40B4-BE49-F238E27FC236}">
                  <a16:creationId xmlns:a16="http://schemas.microsoft.com/office/drawing/2014/main" id="{D8645272-C4AD-4D25-9198-3956A0F1F58F}"/>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678" name="Ovaal 677">
              <a:extLst>
                <a:ext uri="{FF2B5EF4-FFF2-40B4-BE49-F238E27FC236}">
                  <a16:creationId xmlns:a16="http://schemas.microsoft.com/office/drawing/2014/main" id="{362AF5E7-0E42-424D-9A58-874B026A7CA7}"/>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679" name="Ovaal 678">
              <a:extLst>
                <a:ext uri="{FF2B5EF4-FFF2-40B4-BE49-F238E27FC236}">
                  <a16:creationId xmlns:a16="http://schemas.microsoft.com/office/drawing/2014/main" id="{21FFEC47-68FF-4D3E-A0A1-D9209DD63D92}"/>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680" name="Rechthoek 679">
              <a:extLst>
                <a:ext uri="{FF2B5EF4-FFF2-40B4-BE49-F238E27FC236}">
                  <a16:creationId xmlns:a16="http://schemas.microsoft.com/office/drawing/2014/main" id="{E12EEE25-EDE0-4752-AACF-32B61733AEBC}"/>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681" name="ICOON_info">
              <a:extLst>
                <a:ext uri="{FF2B5EF4-FFF2-40B4-BE49-F238E27FC236}">
                  <a16:creationId xmlns:a16="http://schemas.microsoft.com/office/drawing/2014/main" id="{DBC0A840-BB41-448B-A0D9-5F8923419EB6}"/>
                </a:ext>
              </a:extLst>
            </p:cNvPr>
            <p:cNvGrpSpPr/>
            <p:nvPr userDrawn="1"/>
          </p:nvGrpSpPr>
          <p:grpSpPr>
            <a:xfrm>
              <a:off x="-376736" y="4400186"/>
              <a:ext cx="283685" cy="283685"/>
              <a:chOff x="-510741" y="5913713"/>
              <a:chExt cx="267555" cy="267555"/>
            </a:xfrm>
          </p:grpSpPr>
          <p:sp>
            <p:nvSpPr>
              <p:cNvPr id="729" name="Ovaal 728">
                <a:extLst>
                  <a:ext uri="{FF2B5EF4-FFF2-40B4-BE49-F238E27FC236}">
                    <a16:creationId xmlns:a16="http://schemas.microsoft.com/office/drawing/2014/main" id="{CD28CD5C-9641-4C21-92A9-2DB4A171E491}"/>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30" name="Graphic 163" descr="Informatie">
                <a:extLst>
                  <a:ext uri="{FF2B5EF4-FFF2-40B4-BE49-F238E27FC236}">
                    <a16:creationId xmlns:a16="http://schemas.microsoft.com/office/drawing/2014/main" id="{25560FCE-4C32-45D8-8156-B1067D6687D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682" name="VOORBEELD">
              <a:extLst>
                <a:ext uri="{FF2B5EF4-FFF2-40B4-BE49-F238E27FC236}">
                  <a16:creationId xmlns:a16="http://schemas.microsoft.com/office/drawing/2014/main" id="{34B1A0A2-14F4-4710-A422-DD103210846B}"/>
                </a:ext>
              </a:extLst>
            </p:cNvPr>
            <p:cNvGrpSpPr/>
            <p:nvPr userDrawn="1"/>
          </p:nvGrpSpPr>
          <p:grpSpPr>
            <a:xfrm>
              <a:off x="-3605171" y="458674"/>
              <a:ext cx="3234311" cy="558875"/>
              <a:chOff x="-3605171" y="458674"/>
              <a:chExt cx="3234311" cy="558875"/>
            </a:xfrm>
          </p:grpSpPr>
          <p:sp>
            <p:nvSpPr>
              <p:cNvPr id="689" name="Rechthoek 688">
                <a:extLst>
                  <a:ext uri="{FF2B5EF4-FFF2-40B4-BE49-F238E27FC236}">
                    <a16:creationId xmlns:a16="http://schemas.microsoft.com/office/drawing/2014/main" id="{BC6C45E2-AA45-498E-871B-3707030CC115}"/>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690" name="Rechthoek 689">
                <a:extLst>
                  <a:ext uri="{FF2B5EF4-FFF2-40B4-BE49-F238E27FC236}">
                    <a16:creationId xmlns:a16="http://schemas.microsoft.com/office/drawing/2014/main" id="{A1455EC2-DE69-4056-A2AD-FB1449D166E8}"/>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91" name="Groep 690">
                <a:extLst>
                  <a:ext uri="{FF2B5EF4-FFF2-40B4-BE49-F238E27FC236}">
                    <a16:creationId xmlns:a16="http://schemas.microsoft.com/office/drawing/2014/main" id="{966569BF-D017-4804-AD92-E22BC4CE2DD8}"/>
                  </a:ext>
                </a:extLst>
              </p:cNvPr>
              <p:cNvGrpSpPr/>
              <p:nvPr userDrawn="1"/>
            </p:nvGrpSpPr>
            <p:grpSpPr>
              <a:xfrm>
                <a:off x="-3386247" y="830871"/>
                <a:ext cx="139423" cy="109566"/>
                <a:chOff x="-2866744" y="827071"/>
                <a:chExt cx="168701" cy="132575"/>
              </a:xfrm>
            </p:grpSpPr>
            <p:grpSp>
              <p:nvGrpSpPr>
                <p:cNvPr id="722" name="Groep 721">
                  <a:extLst>
                    <a:ext uri="{FF2B5EF4-FFF2-40B4-BE49-F238E27FC236}">
                      <a16:creationId xmlns:a16="http://schemas.microsoft.com/office/drawing/2014/main" id="{E9A46EFA-7C3C-4F34-B4BA-E1B986D52DD3}"/>
                    </a:ext>
                  </a:extLst>
                </p:cNvPr>
                <p:cNvGrpSpPr/>
                <p:nvPr userDrawn="1"/>
              </p:nvGrpSpPr>
              <p:grpSpPr>
                <a:xfrm>
                  <a:off x="-2866744" y="827071"/>
                  <a:ext cx="168701" cy="132575"/>
                  <a:chOff x="-2866744" y="827071"/>
                  <a:chExt cx="168701" cy="132575"/>
                </a:xfrm>
              </p:grpSpPr>
              <p:cxnSp>
                <p:nvCxnSpPr>
                  <p:cNvPr id="724" name="Rechte verbindingslijn 723">
                    <a:extLst>
                      <a:ext uri="{FF2B5EF4-FFF2-40B4-BE49-F238E27FC236}">
                        <a16:creationId xmlns:a16="http://schemas.microsoft.com/office/drawing/2014/main" id="{6204491D-8757-4F95-BD0E-484C2D482461}"/>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725" name="Rechte verbindingslijn 724">
                    <a:extLst>
                      <a:ext uri="{FF2B5EF4-FFF2-40B4-BE49-F238E27FC236}">
                        <a16:creationId xmlns:a16="http://schemas.microsoft.com/office/drawing/2014/main" id="{BB4846B0-49CB-48D6-8F5D-EC479B71CF67}"/>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726" name="Rechte verbindingslijn 725">
                    <a:extLst>
                      <a:ext uri="{FF2B5EF4-FFF2-40B4-BE49-F238E27FC236}">
                        <a16:creationId xmlns:a16="http://schemas.microsoft.com/office/drawing/2014/main" id="{0CD9A07F-A569-4778-9C06-8A4CE757DC64}"/>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727" name="Rechte verbindingslijn 726">
                    <a:extLst>
                      <a:ext uri="{FF2B5EF4-FFF2-40B4-BE49-F238E27FC236}">
                        <a16:creationId xmlns:a16="http://schemas.microsoft.com/office/drawing/2014/main" id="{84192255-494C-4A48-BD1C-9D55095E1862}"/>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728" name="Rechte verbindingslijn 727">
                    <a:extLst>
                      <a:ext uri="{FF2B5EF4-FFF2-40B4-BE49-F238E27FC236}">
                        <a16:creationId xmlns:a16="http://schemas.microsoft.com/office/drawing/2014/main" id="{9149C889-9A1A-412C-AAF3-712BE1765175}"/>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723" name="Pijl: rechts 722">
                  <a:extLst>
                    <a:ext uri="{FF2B5EF4-FFF2-40B4-BE49-F238E27FC236}">
                      <a16:creationId xmlns:a16="http://schemas.microsoft.com/office/drawing/2014/main" id="{7494EDCB-41AE-47DD-9E63-EC8DB25FAA10}"/>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92" name="Groep 691">
                <a:extLst>
                  <a:ext uri="{FF2B5EF4-FFF2-40B4-BE49-F238E27FC236}">
                    <a16:creationId xmlns:a16="http://schemas.microsoft.com/office/drawing/2014/main" id="{B81CF919-1FED-401F-BCA7-329D29D1456B}"/>
                  </a:ext>
                </a:extLst>
              </p:cNvPr>
              <p:cNvGrpSpPr/>
              <p:nvPr userDrawn="1"/>
            </p:nvGrpSpPr>
            <p:grpSpPr>
              <a:xfrm>
                <a:off x="-3605171" y="830871"/>
                <a:ext cx="139423" cy="109566"/>
                <a:chOff x="-2866744" y="518074"/>
                <a:chExt cx="168701" cy="132575"/>
              </a:xfrm>
            </p:grpSpPr>
            <p:grpSp>
              <p:nvGrpSpPr>
                <p:cNvPr id="715" name="Groep 714">
                  <a:extLst>
                    <a:ext uri="{FF2B5EF4-FFF2-40B4-BE49-F238E27FC236}">
                      <a16:creationId xmlns:a16="http://schemas.microsoft.com/office/drawing/2014/main" id="{03258F6A-AE77-4E5B-B869-D169C2F94D55}"/>
                    </a:ext>
                  </a:extLst>
                </p:cNvPr>
                <p:cNvGrpSpPr/>
                <p:nvPr userDrawn="1"/>
              </p:nvGrpSpPr>
              <p:grpSpPr>
                <a:xfrm>
                  <a:off x="-2866744" y="518074"/>
                  <a:ext cx="168701" cy="132575"/>
                  <a:chOff x="-2866744" y="518074"/>
                  <a:chExt cx="168701" cy="132575"/>
                </a:xfrm>
              </p:grpSpPr>
              <p:cxnSp>
                <p:nvCxnSpPr>
                  <p:cNvPr id="717" name="Rechte verbindingslijn 716">
                    <a:extLst>
                      <a:ext uri="{FF2B5EF4-FFF2-40B4-BE49-F238E27FC236}">
                        <a16:creationId xmlns:a16="http://schemas.microsoft.com/office/drawing/2014/main" id="{E3DC2C12-6090-4B0C-A9D7-ED0EBE140F31}"/>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718" name="Rechte verbindingslijn 717">
                    <a:extLst>
                      <a:ext uri="{FF2B5EF4-FFF2-40B4-BE49-F238E27FC236}">
                        <a16:creationId xmlns:a16="http://schemas.microsoft.com/office/drawing/2014/main" id="{9DE87AF2-3A08-4B10-9F1A-4112A2ACF125}"/>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719" name="Rechte verbindingslijn 718">
                    <a:extLst>
                      <a:ext uri="{FF2B5EF4-FFF2-40B4-BE49-F238E27FC236}">
                        <a16:creationId xmlns:a16="http://schemas.microsoft.com/office/drawing/2014/main" id="{9671E97B-C955-47A4-8060-EA8D5F935884}"/>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720" name="Rechte verbindingslijn 719">
                    <a:extLst>
                      <a:ext uri="{FF2B5EF4-FFF2-40B4-BE49-F238E27FC236}">
                        <a16:creationId xmlns:a16="http://schemas.microsoft.com/office/drawing/2014/main" id="{3E848F27-EECE-4DD5-AF75-B7AC92FB3AB2}"/>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721" name="Rechte verbindingslijn 720">
                    <a:extLst>
                      <a:ext uri="{FF2B5EF4-FFF2-40B4-BE49-F238E27FC236}">
                        <a16:creationId xmlns:a16="http://schemas.microsoft.com/office/drawing/2014/main" id="{6385BFD2-F4D3-429C-A453-5BA20092ECA5}"/>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716" name="Pijl: rechts 715">
                  <a:extLst>
                    <a:ext uri="{FF2B5EF4-FFF2-40B4-BE49-F238E27FC236}">
                      <a16:creationId xmlns:a16="http://schemas.microsoft.com/office/drawing/2014/main" id="{1F3CCE06-4F28-4FCD-B80F-13E56AEBC9A7}"/>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693" name="Rechte verbindingslijn 692">
                <a:extLst>
                  <a:ext uri="{FF2B5EF4-FFF2-40B4-BE49-F238E27FC236}">
                    <a16:creationId xmlns:a16="http://schemas.microsoft.com/office/drawing/2014/main" id="{CB7B1CAB-7716-4A25-9E29-F4D70223071A}"/>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694" name="Rechte verbindingslijn 693">
                <a:extLst>
                  <a:ext uri="{FF2B5EF4-FFF2-40B4-BE49-F238E27FC236}">
                    <a16:creationId xmlns:a16="http://schemas.microsoft.com/office/drawing/2014/main" id="{76098C41-A69E-4FBB-B9BB-3D618E6BBC53}"/>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695" name="Rechthoek 694">
                <a:extLst>
                  <a:ext uri="{FF2B5EF4-FFF2-40B4-BE49-F238E27FC236}">
                    <a16:creationId xmlns:a16="http://schemas.microsoft.com/office/drawing/2014/main" id="{B9F699C0-D095-4823-84F4-A0019003D2E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696" name="Rechthoek 695">
                <a:extLst>
                  <a:ext uri="{FF2B5EF4-FFF2-40B4-BE49-F238E27FC236}">
                    <a16:creationId xmlns:a16="http://schemas.microsoft.com/office/drawing/2014/main" id="{59C4444C-AEDD-4067-9289-93F7A6B228A5}"/>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697" name="Groep 696">
                <a:extLst>
                  <a:ext uri="{FF2B5EF4-FFF2-40B4-BE49-F238E27FC236}">
                    <a16:creationId xmlns:a16="http://schemas.microsoft.com/office/drawing/2014/main" id="{20E6310B-1C80-4591-AE70-EB6410A4C89C}"/>
                  </a:ext>
                </a:extLst>
              </p:cNvPr>
              <p:cNvGrpSpPr/>
              <p:nvPr userDrawn="1"/>
            </p:nvGrpSpPr>
            <p:grpSpPr>
              <a:xfrm>
                <a:off x="-2916763" y="769168"/>
                <a:ext cx="268738" cy="248381"/>
                <a:chOff x="-2916763" y="769168"/>
                <a:chExt cx="268738" cy="248381"/>
              </a:xfrm>
            </p:grpSpPr>
            <p:sp>
              <p:nvSpPr>
                <p:cNvPr id="707" name="Rechthoek 706">
                  <a:extLst>
                    <a:ext uri="{FF2B5EF4-FFF2-40B4-BE49-F238E27FC236}">
                      <a16:creationId xmlns:a16="http://schemas.microsoft.com/office/drawing/2014/main" id="{BECB256C-D462-4919-9A12-8239939A7DE4}"/>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708" name="Groep 707">
                  <a:extLst>
                    <a:ext uri="{FF2B5EF4-FFF2-40B4-BE49-F238E27FC236}">
                      <a16:creationId xmlns:a16="http://schemas.microsoft.com/office/drawing/2014/main" id="{73368308-0D13-4CCB-9A43-836EA167A08B}"/>
                    </a:ext>
                  </a:extLst>
                </p:cNvPr>
                <p:cNvGrpSpPr/>
                <p:nvPr userDrawn="1"/>
              </p:nvGrpSpPr>
              <p:grpSpPr>
                <a:xfrm>
                  <a:off x="-2866744" y="827071"/>
                  <a:ext cx="168701" cy="132575"/>
                  <a:chOff x="-2866744" y="827071"/>
                  <a:chExt cx="168701" cy="132575"/>
                </a:xfrm>
              </p:grpSpPr>
              <p:cxnSp>
                <p:nvCxnSpPr>
                  <p:cNvPr id="710" name="Rechte verbindingslijn 709">
                    <a:extLst>
                      <a:ext uri="{FF2B5EF4-FFF2-40B4-BE49-F238E27FC236}">
                        <a16:creationId xmlns:a16="http://schemas.microsoft.com/office/drawing/2014/main" id="{76AB39DF-759E-455E-87F7-8678311BFACA}"/>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711" name="Rechte verbindingslijn 710">
                    <a:extLst>
                      <a:ext uri="{FF2B5EF4-FFF2-40B4-BE49-F238E27FC236}">
                        <a16:creationId xmlns:a16="http://schemas.microsoft.com/office/drawing/2014/main" id="{B19D9A8D-A5E6-47FB-A19F-C4F3FB5B5D82}"/>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712" name="Rechte verbindingslijn 711">
                    <a:extLst>
                      <a:ext uri="{FF2B5EF4-FFF2-40B4-BE49-F238E27FC236}">
                        <a16:creationId xmlns:a16="http://schemas.microsoft.com/office/drawing/2014/main" id="{4257CA25-18F8-49B7-BE52-8CC849737B4B}"/>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713" name="Rechte verbindingslijn 712">
                    <a:extLst>
                      <a:ext uri="{FF2B5EF4-FFF2-40B4-BE49-F238E27FC236}">
                        <a16:creationId xmlns:a16="http://schemas.microsoft.com/office/drawing/2014/main" id="{FC1DA5C1-AC52-4CDC-AD46-3E812C5FA471}"/>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714" name="Rechte verbindingslijn 713">
                    <a:extLst>
                      <a:ext uri="{FF2B5EF4-FFF2-40B4-BE49-F238E27FC236}">
                        <a16:creationId xmlns:a16="http://schemas.microsoft.com/office/drawing/2014/main" id="{D59D49B6-8501-4F28-BB5C-FDAF7C4ECEF3}"/>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709" name="Pijl: rechts 708">
                  <a:extLst>
                    <a:ext uri="{FF2B5EF4-FFF2-40B4-BE49-F238E27FC236}">
                      <a16:creationId xmlns:a16="http://schemas.microsoft.com/office/drawing/2014/main" id="{1B396FAB-3DC5-4E02-AC77-93DEDEB8F9D2}"/>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98" name="Groep 697">
                <a:extLst>
                  <a:ext uri="{FF2B5EF4-FFF2-40B4-BE49-F238E27FC236}">
                    <a16:creationId xmlns:a16="http://schemas.microsoft.com/office/drawing/2014/main" id="{E9605900-CBC3-4B09-8DB2-869E37F83CA6}"/>
                  </a:ext>
                </a:extLst>
              </p:cNvPr>
              <p:cNvGrpSpPr/>
              <p:nvPr userDrawn="1"/>
            </p:nvGrpSpPr>
            <p:grpSpPr>
              <a:xfrm>
                <a:off x="-2916763" y="460171"/>
                <a:ext cx="268738" cy="248381"/>
                <a:chOff x="-2916763" y="460171"/>
                <a:chExt cx="268738" cy="248381"/>
              </a:xfrm>
            </p:grpSpPr>
            <p:sp>
              <p:nvSpPr>
                <p:cNvPr id="699" name="Rechthoek 698">
                  <a:extLst>
                    <a:ext uri="{FF2B5EF4-FFF2-40B4-BE49-F238E27FC236}">
                      <a16:creationId xmlns:a16="http://schemas.microsoft.com/office/drawing/2014/main" id="{8D2A847A-DFD0-4F4D-A480-B7BF6F58B65B}"/>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700" name="Groep 699">
                  <a:extLst>
                    <a:ext uri="{FF2B5EF4-FFF2-40B4-BE49-F238E27FC236}">
                      <a16:creationId xmlns:a16="http://schemas.microsoft.com/office/drawing/2014/main" id="{1A534907-1881-4FE3-B63A-0D1BA1B788B2}"/>
                    </a:ext>
                  </a:extLst>
                </p:cNvPr>
                <p:cNvGrpSpPr/>
                <p:nvPr userDrawn="1"/>
              </p:nvGrpSpPr>
              <p:grpSpPr>
                <a:xfrm>
                  <a:off x="-2866744" y="518074"/>
                  <a:ext cx="168701" cy="132575"/>
                  <a:chOff x="-2866744" y="518074"/>
                  <a:chExt cx="168701" cy="132575"/>
                </a:xfrm>
              </p:grpSpPr>
              <p:cxnSp>
                <p:nvCxnSpPr>
                  <p:cNvPr id="702" name="Rechte verbindingslijn 701">
                    <a:extLst>
                      <a:ext uri="{FF2B5EF4-FFF2-40B4-BE49-F238E27FC236}">
                        <a16:creationId xmlns:a16="http://schemas.microsoft.com/office/drawing/2014/main" id="{4EDF41C7-30E9-49EC-987F-0978B26812A1}"/>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703" name="Rechte verbindingslijn 702">
                    <a:extLst>
                      <a:ext uri="{FF2B5EF4-FFF2-40B4-BE49-F238E27FC236}">
                        <a16:creationId xmlns:a16="http://schemas.microsoft.com/office/drawing/2014/main" id="{878C5364-1696-408F-9705-04389BCA0150}"/>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704" name="Rechte verbindingslijn 703">
                    <a:extLst>
                      <a:ext uri="{FF2B5EF4-FFF2-40B4-BE49-F238E27FC236}">
                        <a16:creationId xmlns:a16="http://schemas.microsoft.com/office/drawing/2014/main" id="{B1211607-1656-4F67-9C3A-E68FFC528C46}"/>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705" name="Rechte verbindingslijn 704">
                    <a:extLst>
                      <a:ext uri="{FF2B5EF4-FFF2-40B4-BE49-F238E27FC236}">
                        <a16:creationId xmlns:a16="http://schemas.microsoft.com/office/drawing/2014/main" id="{6F8C46C7-0172-4CED-89C0-D3627764EDF7}"/>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706" name="Rechte verbindingslijn 705">
                    <a:extLst>
                      <a:ext uri="{FF2B5EF4-FFF2-40B4-BE49-F238E27FC236}">
                        <a16:creationId xmlns:a16="http://schemas.microsoft.com/office/drawing/2014/main" id="{E01993D3-413F-473B-891A-1BE51B3132B6}"/>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701" name="Pijl: rechts 700">
                  <a:extLst>
                    <a:ext uri="{FF2B5EF4-FFF2-40B4-BE49-F238E27FC236}">
                      <a16:creationId xmlns:a16="http://schemas.microsoft.com/office/drawing/2014/main" id="{EA018D27-FD68-455F-9252-2BBE8D9A9C2B}"/>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683" name="Groep 682">
              <a:extLst>
                <a:ext uri="{FF2B5EF4-FFF2-40B4-BE49-F238E27FC236}">
                  <a16:creationId xmlns:a16="http://schemas.microsoft.com/office/drawing/2014/main" id="{E597B08B-865F-4599-B752-17B2104EC488}"/>
                </a:ext>
              </a:extLst>
            </p:cNvPr>
            <p:cNvGrpSpPr/>
            <p:nvPr userDrawn="1"/>
          </p:nvGrpSpPr>
          <p:grpSpPr>
            <a:xfrm>
              <a:off x="-938434" y="4663037"/>
              <a:ext cx="627798" cy="576693"/>
              <a:chOff x="-1753862" y="6112775"/>
              <a:chExt cx="759635" cy="697798"/>
            </a:xfrm>
          </p:grpSpPr>
          <p:grpSp>
            <p:nvGrpSpPr>
              <p:cNvPr id="684" name="Inspireren">
                <a:extLst>
                  <a:ext uri="{FF2B5EF4-FFF2-40B4-BE49-F238E27FC236}">
                    <a16:creationId xmlns:a16="http://schemas.microsoft.com/office/drawing/2014/main" id="{D9C1D640-CD7D-4990-97B0-0B26EE6827BB}"/>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686" name="Freeform 12">
                  <a:extLst>
                    <a:ext uri="{FF2B5EF4-FFF2-40B4-BE49-F238E27FC236}">
                      <a16:creationId xmlns:a16="http://schemas.microsoft.com/office/drawing/2014/main" id="{BC264012-7370-4C10-A394-55B4C36FF4F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687" name="Freeform 13">
                  <a:extLst>
                    <a:ext uri="{FF2B5EF4-FFF2-40B4-BE49-F238E27FC236}">
                      <a16:creationId xmlns:a16="http://schemas.microsoft.com/office/drawing/2014/main" id="{6583973D-62AE-4E04-8E25-85054CDF35E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688" name="Freeform 14">
                  <a:extLst>
                    <a:ext uri="{FF2B5EF4-FFF2-40B4-BE49-F238E27FC236}">
                      <a16:creationId xmlns:a16="http://schemas.microsoft.com/office/drawing/2014/main" id="{DBFA31DD-8347-4554-8CDA-6712D66BE48E}"/>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685" name="Tekstvak 684">
                <a:extLst>
                  <a:ext uri="{FF2B5EF4-FFF2-40B4-BE49-F238E27FC236}">
                    <a16:creationId xmlns:a16="http://schemas.microsoft.com/office/drawing/2014/main" id="{1C9A1AB5-1336-4B52-BFF4-BB13FB576D5E}"/>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Tree>
    <p:extLst>
      <p:ext uri="{BB962C8B-B14F-4D97-AF65-F5344CB8AC3E}">
        <p14:creationId xmlns:p14="http://schemas.microsoft.com/office/powerpoint/2010/main" val="362526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 Tekst (M)">
    <p:spTree>
      <p:nvGrpSpPr>
        <p:cNvPr id="1" name=""/>
        <p:cNvGrpSpPr/>
        <p:nvPr/>
      </p:nvGrpSpPr>
      <p:grpSpPr>
        <a:xfrm>
          <a:off x="0" y="0"/>
          <a:ext cx="0" cy="0"/>
          <a:chOff x="0" y="0"/>
          <a:chExt cx="0" cy="0"/>
        </a:xfrm>
      </p:grpSpPr>
      <p:sp>
        <p:nvSpPr>
          <p:cNvPr id="169" name="Tijdelijke aanduiding voor afbeelding 168">
            <a:extLst>
              <a:ext uri="{FF2B5EF4-FFF2-40B4-BE49-F238E27FC236}">
                <a16:creationId xmlns:a16="http://schemas.microsoft.com/office/drawing/2014/main" id="{F4CBDBB4-D2A1-428B-9EE0-3A5DEE06A6D5}"/>
              </a:ext>
            </a:extLst>
          </p:cNvPr>
          <p:cNvSpPr>
            <a:spLocks noGrp="1" noChangeAspect="1"/>
          </p:cNvSpPr>
          <p:nvPr>
            <p:ph type="pic" idx="13" hasCustomPrompt="1"/>
          </p:nvPr>
        </p:nvSpPr>
        <p:spPr>
          <a:xfrm>
            <a:off x="1" y="0"/>
            <a:ext cx="6828941" cy="6858000"/>
          </a:xfrm>
          <a:custGeom>
            <a:avLst/>
            <a:gdLst>
              <a:gd name="connsiteX0" fmla="*/ 0 w 6828940"/>
              <a:gd name="connsiteY0" fmla="*/ 0 h 6858000"/>
              <a:gd name="connsiteX1" fmla="*/ 3341336 w 6828940"/>
              <a:gd name="connsiteY1" fmla="*/ 0 h 6858000"/>
              <a:gd name="connsiteX2" fmla="*/ 6552289 w 6828940"/>
              <a:gd name="connsiteY2" fmla="*/ 4789265 h 6858000"/>
              <a:gd name="connsiteX3" fmla="*/ 4501818 w 6828940"/>
              <a:gd name="connsiteY3" fmla="*/ 6857667 h 6858000"/>
              <a:gd name="connsiteX4" fmla="*/ 4645345 w 6828940"/>
              <a:gd name="connsiteY4" fmla="*/ 6857667 h 6858000"/>
              <a:gd name="connsiteX5" fmla="*/ 6684186 w 6828940"/>
              <a:gd name="connsiteY5" fmla="*/ 4800996 h 6858000"/>
              <a:gd name="connsiteX6" fmla="*/ 3465368 w 6828940"/>
              <a:gd name="connsiteY6" fmla="*/ 0 h 6858000"/>
              <a:gd name="connsiteX7" fmla="*/ 3592236 w 6828940"/>
              <a:gd name="connsiteY7" fmla="*/ 0 h 6858000"/>
              <a:gd name="connsiteX8" fmla="*/ 6670676 w 6828940"/>
              <a:gd name="connsiteY8" fmla="*/ 4563976 h 6858000"/>
              <a:gd name="connsiteX9" fmla="*/ 6828940 w 6828940"/>
              <a:gd name="connsiteY9" fmla="*/ 4804475 h 6858000"/>
              <a:gd name="connsiteX10" fmla="*/ 4789541 w 6828940"/>
              <a:gd name="connsiteY10" fmla="*/ 6858000 h 6858000"/>
              <a:gd name="connsiteX11" fmla="*/ 0 w 682894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28940" h="6858000">
                <a:moveTo>
                  <a:pt x="0" y="0"/>
                </a:moveTo>
                <a:lnTo>
                  <a:pt x="3341336" y="0"/>
                </a:lnTo>
                <a:lnTo>
                  <a:pt x="6552289" y="4789265"/>
                </a:lnTo>
                <a:lnTo>
                  <a:pt x="4501818" y="6857667"/>
                </a:lnTo>
                <a:lnTo>
                  <a:pt x="4645345" y="6857667"/>
                </a:lnTo>
                <a:lnTo>
                  <a:pt x="6684186" y="4800996"/>
                </a:lnTo>
                <a:lnTo>
                  <a:pt x="3465368" y="0"/>
                </a:lnTo>
                <a:lnTo>
                  <a:pt x="3592236" y="0"/>
                </a:lnTo>
                <a:lnTo>
                  <a:pt x="6670676" y="4563976"/>
                </a:lnTo>
                <a:lnTo>
                  <a:pt x="6828940" y="4804475"/>
                </a:lnTo>
                <a:lnTo>
                  <a:pt x="4789541" y="6858000"/>
                </a:lnTo>
                <a:lnTo>
                  <a:pt x="0" y="6858000"/>
                </a:lnTo>
                <a:close/>
              </a:path>
            </a:pathLst>
          </a:custGeom>
          <a:solidFill>
            <a:schemeClr val="bg1">
              <a:lumMod val="95000"/>
            </a:schemeClr>
          </a:solidFill>
        </p:spPr>
        <p:txBody>
          <a:bodyPr wrap="square" lIns="0" tIns="0" rIns="0" bIns="1944000" anchor="ctr">
            <a:noAutofit/>
          </a:bodyPr>
          <a:lstStyle>
            <a:lvl1pPr marL="0" indent="0" algn="ctr">
              <a:lnSpc>
                <a:spcPct val="100000"/>
              </a:lnSpc>
              <a:spcBef>
                <a:spcPts val="0"/>
              </a:spcBef>
              <a:buNone/>
              <a:defRPr sz="1400">
                <a:solidFill>
                  <a:schemeClr val="tx1">
                    <a:lumMod val="50000"/>
                    <a:lumOff val="5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a:t>
            </a:r>
            <a:br>
              <a:rPr lang="nl-NL"/>
            </a:br>
            <a:r>
              <a:rPr lang="nl-NL"/>
              <a:t>ga naar de tab ‘Slidebuilder’, </a:t>
            </a:r>
            <a:br>
              <a:rPr lang="nl-NL"/>
            </a:br>
            <a:r>
              <a:rPr lang="nl-NL"/>
              <a:t>klik op ‘Afbeeldingen’, selecteer </a:t>
            </a:r>
            <a:br>
              <a:rPr lang="nl-NL"/>
            </a:br>
            <a:r>
              <a:rPr lang="nl-NL"/>
              <a:t>de gewenste afbeelding en </a:t>
            </a:r>
            <a:br>
              <a:rPr lang="nl-NL"/>
            </a:br>
            <a:r>
              <a:rPr lang="nl-NL"/>
              <a:t>klik op ‘Invoegen’.</a:t>
            </a:r>
          </a:p>
        </p:txBody>
      </p:sp>
      <p:sp>
        <p:nvSpPr>
          <p:cNvPr id="3" name="Vertical Text Placeholder 2"/>
          <p:cNvSpPr>
            <a:spLocks noGrp="1"/>
          </p:cNvSpPr>
          <p:nvPr>
            <p:ph type="body" orient="vert" idx="1" hasCustomPrompt="1"/>
          </p:nvPr>
        </p:nvSpPr>
        <p:spPr>
          <a:xfrm>
            <a:off x="7218959" y="2588567"/>
            <a:ext cx="4336525" cy="3628155"/>
          </a:xfrm>
          <a:prstGeom prst="rect">
            <a:avLst/>
          </a:prstGeom>
        </p:spPr>
        <p:txBody>
          <a:bodyPr vert="horz" anchor="t" anchorCtr="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36" name="BLUE Triangle">
            <a:extLst>
              <a:ext uri="{FF2B5EF4-FFF2-40B4-BE49-F238E27FC236}">
                <a16:creationId xmlns:a16="http://schemas.microsoft.com/office/drawing/2014/main" id="{DCDE6D0A-05E0-44A0-9B17-278800D846D1}"/>
              </a:ext>
            </a:extLst>
          </p:cNvPr>
          <p:cNvSpPr>
            <a:spLocks noGrp="1"/>
          </p:cNvSpPr>
          <p:nvPr>
            <p:ph type="body" sz="quarter" idx="18" hasCustomPrompt="1"/>
          </p:nvPr>
        </p:nvSpPr>
        <p:spPr>
          <a:xfrm>
            <a:off x="0" y="3236168"/>
            <a:ext cx="2402723" cy="3621834"/>
          </a:xfrm>
          <a:prstGeom prst="rtTriangle">
            <a:avLst/>
          </a:prstGeom>
          <a:solidFill>
            <a:schemeClr val="tx2">
              <a:alpha val="75000"/>
            </a:schemeClr>
          </a:solidFill>
        </p:spPr>
        <p:txBody>
          <a:bodyPr/>
          <a:lstStyle>
            <a:lvl1pPr marL="0" indent="0" algn="ctr">
              <a:buNone/>
              <a:defRPr sz="1000">
                <a:solidFill>
                  <a:schemeClr val="bg1"/>
                </a:solidFill>
              </a:defRPr>
            </a:lvl1pPr>
          </a:lstStyle>
          <a:p>
            <a:pPr lvl="0"/>
            <a:r>
              <a:rPr lang="nl-NL"/>
              <a:t> </a:t>
            </a:r>
          </a:p>
        </p:txBody>
      </p:sp>
      <p:sp>
        <p:nvSpPr>
          <p:cNvPr id="176" name="Vertical Text Placeholder 2">
            <a:extLst>
              <a:ext uri="{FF2B5EF4-FFF2-40B4-BE49-F238E27FC236}">
                <a16:creationId xmlns:a16="http://schemas.microsoft.com/office/drawing/2014/main" id="{22A97AFB-9CFA-4CE0-8005-6927D4B61263}"/>
              </a:ext>
            </a:extLst>
          </p:cNvPr>
          <p:cNvSpPr>
            <a:spLocks noGrp="1"/>
          </p:cNvSpPr>
          <p:nvPr>
            <p:ph type="body" orient="vert" idx="22" hasCustomPrompt="1"/>
          </p:nvPr>
        </p:nvSpPr>
        <p:spPr>
          <a:xfrm>
            <a:off x="7218956" y="1509125"/>
            <a:ext cx="4324330" cy="719433"/>
          </a:xfrm>
          <a:prstGeom prst="rect">
            <a:avLst/>
          </a:prstGeom>
        </p:spPr>
        <p:txBody>
          <a:bodyPr vert="horz" anchor="ctr" anchorCtr="0"/>
          <a:lstStyle>
            <a:lvl1pPr marL="0" indent="0">
              <a:buNone/>
              <a:defRPr lang="nl-NL" sz="4000" b="1" kern="1200" noProof="0" dirty="0">
                <a:solidFill>
                  <a:schemeClr val="tx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grpSp>
        <p:nvGrpSpPr>
          <p:cNvPr id="455" name="Groep 454">
            <a:extLst>
              <a:ext uri="{FF2B5EF4-FFF2-40B4-BE49-F238E27FC236}">
                <a16:creationId xmlns:a16="http://schemas.microsoft.com/office/drawing/2014/main" id="{D4F7A496-F442-473F-9D7C-33A3A18C3E02}"/>
              </a:ext>
            </a:extLst>
          </p:cNvPr>
          <p:cNvGrpSpPr/>
          <p:nvPr userDrawn="1"/>
        </p:nvGrpSpPr>
        <p:grpSpPr>
          <a:xfrm>
            <a:off x="-3786165" y="0"/>
            <a:ext cx="3693385" cy="6688475"/>
            <a:chOff x="-3786165" y="-1"/>
            <a:chExt cx="3693386" cy="6688475"/>
          </a:xfrm>
        </p:grpSpPr>
        <p:sp>
          <p:nvSpPr>
            <p:cNvPr id="456" name="Rechthoek 455">
              <a:extLst>
                <a:ext uri="{FF2B5EF4-FFF2-40B4-BE49-F238E27FC236}">
                  <a16:creationId xmlns:a16="http://schemas.microsoft.com/office/drawing/2014/main" id="{85BA3216-E928-41D9-A009-639FA142F551}"/>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457" name="Ovaal 456">
              <a:extLst>
                <a:ext uri="{FF2B5EF4-FFF2-40B4-BE49-F238E27FC236}">
                  <a16:creationId xmlns:a16="http://schemas.microsoft.com/office/drawing/2014/main" id="{63CA8987-ACA2-42FA-ACDE-0E26EA80E458}"/>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458" name="Rechthoek 457">
              <a:extLst>
                <a:ext uri="{FF2B5EF4-FFF2-40B4-BE49-F238E27FC236}">
                  <a16:creationId xmlns:a16="http://schemas.microsoft.com/office/drawing/2014/main" id="{9D418106-16EA-456A-B05F-D2790F50FF3F}"/>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59" name="Ovaal 458">
              <a:extLst>
                <a:ext uri="{FF2B5EF4-FFF2-40B4-BE49-F238E27FC236}">
                  <a16:creationId xmlns:a16="http://schemas.microsoft.com/office/drawing/2014/main" id="{A34AA549-F0F9-409B-B13A-CD4419924178}"/>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460" name="Rechthoek 459">
              <a:extLst>
                <a:ext uri="{FF2B5EF4-FFF2-40B4-BE49-F238E27FC236}">
                  <a16:creationId xmlns:a16="http://schemas.microsoft.com/office/drawing/2014/main" id="{AC4F083D-0E94-488C-AB50-7C7F112D8947}"/>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61" name="Ovaal 460">
              <a:extLst>
                <a:ext uri="{FF2B5EF4-FFF2-40B4-BE49-F238E27FC236}">
                  <a16:creationId xmlns:a16="http://schemas.microsoft.com/office/drawing/2014/main" id="{90265222-2866-4FC6-B6EB-860FEA085E86}"/>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462" name="Rechthoek 461">
              <a:extLst>
                <a:ext uri="{FF2B5EF4-FFF2-40B4-BE49-F238E27FC236}">
                  <a16:creationId xmlns:a16="http://schemas.microsoft.com/office/drawing/2014/main" id="{90B3C9DF-C86B-4B6B-B14D-615155826025}"/>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463" name="Rechthoek 462">
              <a:extLst>
                <a:ext uri="{FF2B5EF4-FFF2-40B4-BE49-F238E27FC236}">
                  <a16:creationId xmlns:a16="http://schemas.microsoft.com/office/drawing/2014/main" id="{71CB0984-7473-4ECD-9280-D56F7961A943}"/>
                </a:ext>
              </a:extLst>
            </p:cNvPr>
            <p:cNvSpPr/>
            <p:nvPr userDrawn="1"/>
          </p:nvSpPr>
          <p:spPr>
            <a:xfrm>
              <a:off x="-3315329" y="3200265"/>
              <a:ext cx="1284705" cy="719917"/>
            </a:xfrm>
            <a:prstGeom prst="rect">
              <a:avLst/>
            </a:prstGeom>
            <a:blipFill>
              <a:blip r:embed="rId2"/>
              <a:srcRect/>
              <a:stretch>
                <a:fillRect t="-151" b="-151"/>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64" name="Groep 463">
              <a:extLst>
                <a:ext uri="{FF2B5EF4-FFF2-40B4-BE49-F238E27FC236}">
                  <a16:creationId xmlns:a16="http://schemas.microsoft.com/office/drawing/2014/main" id="{C9C374F8-97ED-42B1-A52F-D74B39B8DDA0}"/>
                </a:ext>
              </a:extLst>
            </p:cNvPr>
            <p:cNvGrpSpPr/>
            <p:nvPr userDrawn="1"/>
          </p:nvGrpSpPr>
          <p:grpSpPr>
            <a:xfrm>
              <a:off x="-2334839" y="3479783"/>
              <a:ext cx="1222990" cy="563933"/>
              <a:chOff x="-2485819" y="3399207"/>
              <a:chExt cx="1222990" cy="563933"/>
            </a:xfrm>
          </p:grpSpPr>
          <p:sp>
            <p:nvSpPr>
              <p:cNvPr id="503" name="Rechthoek 502">
                <a:extLst>
                  <a:ext uri="{FF2B5EF4-FFF2-40B4-BE49-F238E27FC236}">
                    <a16:creationId xmlns:a16="http://schemas.microsoft.com/office/drawing/2014/main" id="{86C2277C-0D35-4582-9E81-E8315DA14C87}"/>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04" name="Rechthoek 503">
                <a:extLst>
                  <a:ext uri="{FF2B5EF4-FFF2-40B4-BE49-F238E27FC236}">
                    <a16:creationId xmlns:a16="http://schemas.microsoft.com/office/drawing/2014/main" id="{9D178B0F-5ADF-42D9-A5EA-5A738CD1FB88}"/>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05" name="Groep 504">
                <a:extLst>
                  <a:ext uri="{FF2B5EF4-FFF2-40B4-BE49-F238E27FC236}">
                    <a16:creationId xmlns:a16="http://schemas.microsoft.com/office/drawing/2014/main" id="{B4FF314D-319A-4059-848C-6D61065BE3D4}"/>
                  </a:ext>
                </a:extLst>
              </p:cNvPr>
              <p:cNvGrpSpPr/>
              <p:nvPr userDrawn="1"/>
            </p:nvGrpSpPr>
            <p:grpSpPr>
              <a:xfrm>
                <a:off x="-2403869" y="3460544"/>
                <a:ext cx="155951" cy="131922"/>
                <a:chOff x="12968836" y="3354170"/>
                <a:chExt cx="404806" cy="342433"/>
              </a:xfrm>
            </p:grpSpPr>
            <p:sp>
              <p:nvSpPr>
                <p:cNvPr id="518" name="Rechthoek: afgeronde hoeken 517">
                  <a:extLst>
                    <a:ext uri="{FF2B5EF4-FFF2-40B4-BE49-F238E27FC236}">
                      <a16:creationId xmlns:a16="http://schemas.microsoft.com/office/drawing/2014/main" id="{CAC65915-21B6-46D1-A7A3-9C27BBE84F4D}"/>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9" name="Rechthoek 518">
                  <a:extLst>
                    <a:ext uri="{FF2B5EF4-FFF2-40B4-BE49-F238E27FC236}">
                      <a16:creationId xmlns:a16="http://schemas.microsoft.com/office/drawing/2014/main" id="{95A3EDA3-F941-4E02-BA2A-CCDB80677ADD}"/>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0" name="Rechthoek 519">
                  <a:extLst>
                    <a:ext uri="{FF2B5EF4-FFF2-40B4-BE49-F238E27FC236}">
                      <a16:creationId xmlns:a16="http://schemas.microsoft.com/office/drawing/2014/main" id="{DDFE345D-8D04-4AFE-9C2D-DD8669C40957}"/>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1" name="Rechthoek 520">
                  <a:extLst>
                    <a:ext uri="{FF2B5EF4-FFF2-40B4-BE49-F238E27FC236}">
                      <a16:creationId xmlns:a16="http://schemas.microsoft.com/office/drawing/2014/main" id="{F44D5227-46BD-4A96-A332-25A6FA89E991}"/>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2" name="Rechthoek 521">
                  <a:extLst>
                    <a:ext uri="{FF2B5EF4-FFF2-40B4-BE49-F238E27FC236}">
                      <a16:creationId xmlns:a16="http://schemas.microsoft.com/office/drawing/2014/main" id="{D33180F1-C502-4E45-AE86-D598F4C86E18}"/>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3" name="Rechthoek 522">
                  <a:extLst>
                    <a:ext uri="{FF2B5EF4-FFF2-40B4-BE49-F238E27FC236}">
                      <a16:creationId xmlns:a16="http://schemas.microsoft.com/office/drawing/2014/main" id="{46D6D096-2F02-4D7D-907E-334653972281}"/>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06" name="Groep 505">
                <a:extLst>
                  <a:ext uri="{FF2B5EF4-FFF2-40B4-BE49-F238E27FC236}">
                    <a16:creationId xmlns:a16="http://schemas.microsoft.com/office/drawing/2014/main" id="{E6E46AFF-16CA-4562-A44B-9B10E6DB9466}"/>
                  </a:ext>
                </a:extLst>
              </p:cNvPr>
              <p:cNvGrpSpPr/>
              <p:nvPr userDrawn="1"/>
            </p:nvGrpSpPr>
            <p:grpSpPr>
              <a:xfrm>
                <a:off x="-2423424" y="3690208"/>
                <a:ext cx="166739" cy="218963"/>
                <a:chOff x="12940828" y="3950597"/>
                <a:chExt cx="432813" cy="568367"/>
              </a:xfrm>
            </p:grpSpPr>
            <p:grpSp>
              <p:nvGrpSpPr>
                <p:cNvPr id="510" name="Groep 509">
                  <a:extLst>
                    <a:ext uri="{FF2B5EF4-FFF2-40B4-BE49-F238E27FC236}">
                      <a16:creationId xmlns:a16="http://schemas.microsoft.com/office/drawing/2014/main" id="{E52ED12C-4FDA-4738-802B-06A671C8445A}"/>
                    </a:ext>
                  </a:extLst>
                </p:cNvPr>
                <p:cNvGrpSpPr/>
                <p:nvPr userDrawn="1"/>
              </p:nvGrpSpPr>
              <p:grpSpPr>
                <a:xfrm>
                  <a:off x="13000382" y="4006891"/>
                  <a:ext cx="373259" cy="315747"/>
                  <a:chOff x="12968836" y="3354170"/>
                  <a:chExt cx="404806" cy="342433"/>
                </a:xfrm>
              </p:grpSpPr>
              <p:sp>
                <p:nvSpPr>
                  <p:cNvPr id="512" name="Rechthoek: afgeronde hoeken 511">
                    <a:extLst>
                      <a:ext uri="{FF2B5EF4-FFF2-40B4-BE49-F238E27FC236}">
                        <a16:creationId xmlns:a16="http://schemas.microsoft.com/office/drawing/2014/main" id="{416EB8BC-F75F-428C-A6FB-B5927EE18CE2}"/>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3" name="Rechthoek 512">
                    <a:extLst>
                      <a:ext uri="{FF2B5EF4-FFF2-40B4-BE49-F238E27FC236}">
                        <a16:creationId xmlns:a16="http://schemas.microsoft.com/office/drawing/2014/main" id="{0B35BB57-4814-4BBA-A13E-B9A28F8BC0A0}"/>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4" name="Rechthoek 513">
                    <a:extLst>
                      <a:ext uri="{FF2B5EF4-FFF2-40B4-BE49-F238E27FC236}">
                        <a16:creationId xmlns:a16="http://schemas.microsoft.com/office/drawing/2014/main" id="{C97537FC-0441-428D-A859-DC51852096AE}"/>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5" name="Rechthoek 514">
                    <a:extLst>
                      <a:ext uri="{FF2B5EF4-FFF2-40B4-BE49-F238E27FC236}">
                        <a16:creationId xmlns:a16="http://schemas.microsoft.com/office/drawing/2014/main" id="{1FC8771D-AFF8-4079-91F8-713B70EF4BCB}"/>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6" name="Rechthoek 515">
                    <a:extLst>
                      <a:ext uri="{FF2B5EF4-FFF2-40B4-BE49-F238E27FC236}">
                        <a16:creationId xmlns:a16="http://schemas.microsoft.com/office/drawing/2014/main" id="{A1621F35-A6D1-4A2E-9B0F-278A71C853D9}"/>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7" name="Rechthoek 516">
                    <a:extLst>
                      <a:ext uri="{FF2B5EF4-FFF2-40B4-BE49-F238E27FC236}">
                        <a16:creationId xmlns:a16="http://schemas.microsoft.com/office/drawing/2014/main" id="{2FB96318-7F4A-47B6-A733-8BBA1747DD8E}"/>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511" name="Boog 510">
                  <a:extLst>
                    <a:ext uri="{FF2B5EF4-FFF2-40B4-BE49-F238E27FC236}">
                      <a16:creationId xmlns:a16="http://schemas.microsoft.com/office/drawing/2014/main" id="{2D496A80-E7F7-40EA-822F-ADBB60D66749}"/>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507" name="Tekstvak 506">
                <a:extLst>
                  <a:ext uri="{FF2B5EF4-FFF2-40B4-BE49-F238E27FC236}">
                    <a16:creationId xmlns:a16="http://schemas.microsoft.com/office/drawing/2014/main" id="{1C91832D-7EDA-46EA-8BE9-7445EA52103C}"/>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508" name="Tekstvak 507">
                <a:extLst>
                  <a:ext uri="{FF2B5EF4-FFF2-40B4-BE49-F238E27FC236}">
                    <a16:creationId xmlns:a16="http://schemas.microsoft.com/office/drawing/2014/main" id="{D6861F5F-C7BB-479E-95BA-59436D4031DC}"/>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509" name="Vrije vorm: vorm 508">
                <a:extLst>
                  <a:ext uri="{FF2B5EF4-FFF2-40B4-BE49-F238E27FC236}">
                    <a16:creationId xmlns:a16="http://schemas.microsoft.com/office/drawing/2014/main" id="{7427BAA2-AE77-46C5-99BD-76980791358E}"/>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465" name="Groep 464">
              <a:extLst>
                <a:ext uri="{FF2B5EF4-FFF2-40B4-BE49-F238E27FC236}">
                  <a16:creationId xmlns:a16="http://schemas.microsoft.com/office/drawing/2014/main" id="{9D32EAA8-D4BC-4ADA-86D6-19115F363554}"/>
                </a:ext>
              </a:extLst>
            </p:cNvPr>
            <p:cNvGrpSpPr/>
            <p:nvPr userDrawn="1"/>
          </p:nvGrpSpPr>
          <p:grpSpPr>
            <a:xfrm>
              <a:off x="-3786165" y="5728778"/>
              <a:ext cx="3693386" cy="959696"/>
              <a:chOff x="-3786437" y="6163468"/>
              <a:chExt cx="3693386" cy="959696"/>
            </a:xfrm>
          </p:grpSpPr>
          <p:sp>
            <p:nvSpPr>
              <p:cNvPr id="493" name="Rechthoek 492">
                <a:extLst>
                  <a:ext uri="{FF2B5EF4-FFF2-40B4-BE49-F238E27FC236}">
                    <a16:creationId xmlns:a16="http://schemas.microsoft.com/office/drawing/2014/main" id="{5F8CE657-22DE-4AC7-821D-C0CCBF0E7401}"/>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494" name="ICOON_info">
                <a:extLst>
                  <a:ext uri="{FF2B5EF4-FFF2-40B4-BE49-F238E27FC236}">
                    <a16:creationId xmlns:a16="http://schemas.microsoft.com/office/drawing/2014/main" id="{9C749D60-707B-4313-9F75-7B86E8197E6F}"/>
                  </a:ext>
                </a:extLst>
              </p:cNvPr>
              <p:cNvGrpSpPr/>
              <p:nvPr userDrawn="1"/>
            </p:nvGrpSpPr>
            <p:grpSpPr>
              <a:xfrm>
                <a:off x="-376736" y="6163468"/>
                <a:ext cx="283685" cy="283685"/>
                <a:chOff x="-510741" y="5913713"/>
                <a:chExt cx="267555" cy="267555"/>
              </a:xfrm>
            </p:grpSpPr>
            <p:sp>
              <p:nvSpPr>
                <p:cNvPr id="501" name="Ovaal 500">
                  <a:extLst>
                    <a:ext uri="{FF2B5EF4-FFF2-40B4-BE49-F238E27FC236}">
                      <a16:creationId xmlns:a16="http://schemas.microsoft.com/office/drawing/2014/main" id="{F876D3AD-946D-446E-8EB4-DD6779817E70}"/>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02" name="Graphic 163" descr="Informatie">
                  <a:extLst>
                    <a:ext uri="{FF2B5EF4-FFF2-40B4-BE49-F238E27FC236}">
                      <a16:creationId xmlns:a16="http://schemas.microsoft.com/office/drawing/2014/main" id="{8599D8F7-E79F-416D-B4E0-FD70F5DB637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495" name="Groep 494">
                <a:extLst>
                  <a:ext uri="{FF2B5EF4-FFF2-40B4-BE49-F238E27FC236}">
                    <a16:creationId xmlns:a16="http://schemas.microsoft.com/office/drawing/2014/main" id="{05644C86-A57F-4AD2-9EBF-2E8C5B98C24C}"/>
                  </a:ext>
                </a:extLst>
              </p:cNvPr>
              <p:cNvGrpSpPr/>
              <p:nvPr userDrawn="1"/>
            </p:nvGrpSpPr>
            <p:grpSpPr>
              <a:xfrm>
                <a:off x="-938434" y="6420818"/>
                <a:ext cx="627798" cy="576693"/>
                <a:chOff x="-938434" y="4570310"/>
                <a:chExt cx="627798" cy="576693"/>
              </a:xfrm>
            </p:grpSpPr>
            <p:grpSp>
              <p:nvGrpSpPr>
                <p:cNvPr id="496" name="Inspireren">
                  <a:extLst>
                    <a:ext uri="{FF2B5EF4-FFF2-40B4-BE49-F238E27FC236}">
                      <a16:creationId xmlns:a16="http://schemas.microsoft.com/office/drawing/2014/main" id="{E99446D3-0F84-4097-8ECE-A224C678557F}"/>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98" name="Freeform 12">
                    <a:extLst>
                      <a:ext uri="{FF2B5EF4-FFF2-40B4-BE49-F238E27FC236}">
                        <a16:creationId xmlns:a16="http://schemas.microsoft.com/office/drawing/2014/main" id="{20DBE2D4-9BC3-4F05-A12A-1FCF87B38D78}"/>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99" name="Freeform 13">
                    <a:extLst>
                      <a:ext uri="{FF2B5EF4-FFF2-40B4-BE49-F238E27FC236}">
                        <a16:creationId xmlns:a16="http://schemas.microsoft.com/office/drawing/2014/main" id="{CC5245C2-1514-4544-997E-1D735EE7F86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500" name="Freeform 14">
                    <a:extLst>
                      <a:ext uri="{FF2B5EF4-FFF2-40B4-BE49-F238E27FC236}">
                        <a16:creationId xmlns:a16="http://schemas.microsoft.com/office/drawing/2014/main" id="{3EFECC75-AAF4-4680-8FD9-5081251D26D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497" name="Tekstvak 496">
                  <a:extLst>
                    <a:ext uri="{FF2B5EF4-FFF2-40B4-BE49-F238E27FC236}">
                      <a16:creationId xmlns:a16="http://schemas.microsoft.com/office/drawing/2014/main" id="{46C0AD4A-E274-41FD-A801-0F88D918D0D2}"/>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466" name="Groep 465">
              <a:extLst>
                <a:ext uri="{FF2B5EF4-FFF2-40B4-BE49-F238E27FC236}">
                  <a16:creationId xmlns:a16="http://schemas.microsoft.com/office/drawing/2014/main" id="{B0A1D6C2-7C0B-48D4-9F07-2869A951E1D3}"/>
                </a:ext>
              </a:extLst>
            </p:cNvPr>
            <p:cNvGrpSpPr/>
            <p:nvPr userDrawn="1"/>
          </p:nvGrpSpPr>
          <p:grpSpPr>
            <a:xfrm>
              <a:off x="-3367447" y="1226982"/>
              <a:ext cx="791775" cy="406485"/>
              <a:chOff x="-3565087" y="1409294"/>
              <a:chExt cx="627469" cy="322133"/>
            </a:xfrm>
          </p:grpSpPr>
          <p:grpSp>
            <p:nvGrpSpPr>
              <p:cNvPr id="487" name="Groep 486">
                <a:extLst>
                  <a:ext uri="{FF2B5EF4-FFF2-40B4-BE49-F238E27FC236}">
                    <a16:creationId xmlns:a16="http://schemas.microsoft.com/office/drawing/2014/main" id="{C83AED1E-17F0-41CF-85AC-B4E4292DC87C}"/>
                  </a:ext>
                </a:extLst>
              </p:cNvPr>
              <p:cNvGrpSpPr/>
              <p:nvPr userDrawn="1"/>
            </p:nvGrpSpPr>
            <p:grpSpPr>
              <a:xfrm>
                <a:off x="-3364916" y="1409294"/>
                <a:ext cx="225195" cy="195499"/>
                <a:chOff x="10307162" y="1361199"/>
                <a:chExt cx="2200275" cy="1914525"/>
              </a:xfrm>
            </p:grpSpPr>
            <p:sp>
              <p:nvSpPr>
                <p:cNvPr id="489" name="Vrije vorm: vorm 488">
                  <a:extLst>
                    <a:ext uri="{FF2B5EF4-FFF2-40B4-BE49-F238E27FC236}">
                      <a16:creationId xmlns:a16="http://schemas.microsoft.com/office/drawing/2014/main" id="{C5E90B2F-5FCA-4232-8EE7-EC1E3B9E2AEA}"/>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490" name="Groep 489">
                  <a:extLst>
                    <a:ext uri="{FF2B5EF4-FFF2-40B4-BE49-F238E27FC236}">
                      <a16:creationId xmlns:a16="http://schemas.microsoft.com/office/drawing/2014/main" id="{AE82C136-22BF-4CA6-B844-F6FCCB14627E}"/>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491" name="Vrije vorm: vorm 490">
                    <a:extLst>
                      <a:ext uri="{FF2B5EF4-FFF2-40B4-BE49-F238E27FC236}">
                        <a16:creationId xmlns:a16="http://schemas.microsoft.com/office/drawing/2014/main" id="{FEA289D7-812E-452C-B5D0-7A41A8DACDEB}"/>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492" name="Vrije vorm: vorm 491">
                    <a:extLst>
                      <a:ext uri="{FF2B5EF4-FFF2-40B4-BE49-F238E27FC236}">
                        <a16:creationId xmlns:a16="http://schemas.microsoft.com/office/drawing/2014/main" id="{F1D7AF99-472F-477F-A90A-0A75263A0E45}"/>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488" name="Tekstvak 487">
                <a:extLst>
                  <a:ext uri="{FF2B5EF4-FFF2-40B4-BE49-F238E27FC236}">
                    <a16:creationId xmlns:a16="http://schemas.microsoft.com/office/drawing/2014/main" id="{B46F1CFA-0886-4610-BC7C-B6380ECC69B3}"/>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467" name="Groep 466">
              <a:extLst>
                <a:ext uri="{FF2B5EF4-FFF2-40B4-BE49-F238E27FC236}">
                  <a16:creationId xmlns:a16="http://schemas.microsoft.com/office/drawing/2014/main" id="{C6BE490C-21FB-4E2B-963E-8A2EC8C0277D}"/>
                </a:ext>
              </a:extLst>
            </p:cNvPr>
            <p:cNvGrpSpPr/>
            <p:nvPr userDrawn="1"/>
          </p:nvGrpSpPr>
          <p:grpSpPr>
            <a:xfrm>
              <a:off x="-3354295" y="5166361"/>
              <a:ext cx="514284" cy="506545"/>
              <a:chOff x="12617641" y="3403239"/>
              <a:chExt cx="752963" cy="741634"/>
            </a:xfrm>
          </p:grpSpPr>
          <p:grpSp>
            <p:nvGrpSpPr>
              <p:cNvPr id="471" name="Groep 470">
                <a:extLst>
                  <a:ext uri="{FF2B5EF4-FFF2-40B4-BE49-F238E27FC236}">
                    <a16:creationId xmlns:a16="http://schemas.microsoft.com/office/drawing/2014/main" id="{2DC3ACB1-AFB2-4D8C-94F9-E89D2A798760}"/>
                  </a:ext>
                </a:extLst>
              </p:cNvPr>
              <p:cNvGrpSpPr/>
              <p:nvPr userDrawn="1"/>
            </p:nvGrpSpPr>
            <p:grpSpPr>
              <a:xfrm>
                <a:off x="12771530" y="3403239"/>
                <a:ext cx="467176" cy="448491"/>
                <a:chOff x="12782157" y="3403239"/>
                <a:chExt cx="467176" cy="448491"/>
              </a:xfrm>
            </p:grpSpPr>
            <p:grpSp>
              <p:nvGrpSpPr>
                <p:cNvPr id="474" name="Groep 473">
                  <a:extLst>
                    <a:ext uri="{FF2B5EF4-FFF2-40B4-BE49-F238E27FC236}">
                      <a16:creationId xmlns:a16="http://schemas.microsoft.com/office/drawing/2014/main" id="{272BACF8-69B8-4CEB-A2B2-6DD32DE12B6A}"/>
                    </a:ext>
                  </a:extLst>
                </p:cNvPr>
                <p:cNvGrpSpPr/>
                <p:nvPr userDrawn="1"/>
              </p:nvGrpSpPr>
              <p:grpSpPr>
                <a:xfrm>
                  <a:off x="12782157" y="3403239"/>
                  <a:ext cx="412976" cy="396132"/>
                  <a:chOff x="13554906" y="3320109"/>
                  <a:chExt cx="443917" cy="425811"/>
                </a:xfrm>
              </p:grpSpPr>
              <p:grpSp>
                <p:nvGrpSpPr>
                  <p:cNvPr id="481" name="Groep 480">
                    <a:extLst>
                      <a:ext uri="{FF2B5EF4-FFF2-40B4-BE49-F238E27FC236}">
                        <a16:creationId xmlns:a16="http://schemas.microsoft.com/office/drawing/2014/main" id="{6F3F89F4-2100-46C7-9E28-432718164030}"/>
                      </a:ext>
                    </a:extLst>
                  </p:cNvPr>
                  <p:cNvGrpSpPr/>
                  <p:nvPr userDrawn="1"/>
                </p:nvGrpSpPr>
                <p:grpSpPr>
                  <a:xfrm>
                    <a:off x="13554906" y="3320109"/>
                    <a:ext cx="443917" cy="425811"/>
                    <a:chOff x="12909684" y="1276143"/>
                    <a:chExt cx="443917" cy="425811"/>
                  </a:xfrm>
                </p:grpSpPr>
                <p:sp>
                  <p:nvSpPr>
                    <p:cNvPr id="484" name="Rechthoek 483">
                      <a:extLst>
                        <a:ext uri="{FF2B5EF4-FFF2-40B4-BE49-F238E27FC236}">
                          <a16:creationId xmlns:a16="http://schemas.microsoft.com/office/drawing/2014/main" id="{C943B7E9-F363-4FA6-81D4-D6E33F618B90}"/>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85" name="Rechthoek 484">
                      <a:extLst>
                        <a:ext uri="{FF2B5EF4-FFF2-40B4-BE49-F238E27FC236}">
                          <a16:creationId xmlns:a16="http://schemas.microsoft.com/office/drawing/2014/main" id="{9DA913DA-CFA5-4CB7-9246-A0657587B973}"/>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86" name="Ovaal 485">
                      <a:extLst>
                        <a:ext uri="{FF2B5EF4-FFF2-40B4-BE49-F238E27FC236}">
                          <a16:creationId xmlns:a16="http://schemas.microsoft.com/office/drawing/2014/main" id="{50D2E518-9152-420B-AE8A-886B75ECA5C7}"/>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482" name="Afbeelding 481">
                    <a:extLst>
                      <a:ext uri="{FF2B5EF4-FFF2-40B4-BE49-F238E27FC236}">
                        <a16:creationId xmlns:a16="http://schemas.microsoft.com/office/drawing/2014/main" id="{1E6B6F9F-73B1-4670-9B15-EAAC6AFF01C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83" name="Afbeelding 482">
                    <a:extLst>
                      <a:ext uri="{FF2B5EF4-FFF2-40B4-BE49-F238E27FC236}">
                        <a16:creationId xmlns:a16="http://schemas.microsoft.com/office/drawing/2014/main" id="{C8F4A078-0A6E-41A6-ADF4-892A30695989}"/>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75" name="Groep 474">
                  <a:extLst>
                    <a:ext uri="{FF2B5EF4-FFF2-40B4-BE49-F238E27FC236}">
                      <a16:creationId xmlns:a16="http://schemas.microsoft.com/office/drawing/2014/main" id="{AE5C3147-AA0B-48C1-87FA-4F3AC38A82EE}"/>
                    </a:ext>
                  </a:extLst>
                </p:cNvPr>
                <p:cNvGrpSpPr/>
                <p:nvPr userDrawn="1"/>
              </p:nvGrpSpPr>
              <p:grpSpPr>
                <a:xfrm>
                  <a:off x="13103513" y="3705268"/>
                  <a:ext cx="145820" cy="146462"/>
                  <a:chOff x="13096169" y="3602278"/>
                  <a:chExt cx="145820" cy="146462"/>
                </a:xfrm>
              </p:grpSpPr>
              <p:sp>
                <p:nvSpPr>
                  <p:cNvPr id="479" name="Rechthoek 478">
                    <a:extLst>
                      <a:ext uri="{FF2B5EF4-FFF2-40B4-BE49-F238E27FC236}">
                        <a16:creationId xmlns:a16="http://schemas.microsoft.com/office/drawing/2014/main" id="{1633A75D-C6DD-4A4C-A963-514F9EDE7A81}"/>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80" name="Rechthoek 479">
                    <a:extLst>
                      <a:ext uri="{FF2B5EF4-FFF2-40B4-BE49-F238E27FC236}">
                        <a16:creationId xmlns:a16="http://schemas.microsoft.com/office/drawing/2014/main" id="{BBE5E7C6-FCA2-4A04-88F7-056A23348EF0}"/>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76" name="Groep 475">
                  <a:extLst>
                    <a:ext uri="{FF2B5EF4-FFF2-40B4-BE49-F238E27FC236}">
                      <a16:creationId xmlns:a16="http://schemas.microsoft.com/office/drawing/2014/main" id="{279F68EB-1D89-434F-B124-FD1093695ADA}"/>
                    </a:ext>
                  </a:extLst>
                </p:cNvPr>
                <p:cNvGrpSpPr/>
                <p:nvPr userDrawn="1"/>
              </p:nvGrpSpPr>
              <p:grpSpPr>
                <a:xfrm rot="10800000">
                  <a:off x="13061402" y="3665637"/>
                  <a:ext cx="145820" cy="146462"/>
                  <a:chOff x="13096169" y="3602278"/>
                  <a:chExt cx="145820" cy="146462"/>
                </a:xfrm>
              </p:grpSpPr>
              <p:sp>
                <p:nvSpPr>
                  <p:cNvPr id="477" name="Rechthoek 476">
                    <a:extLst>
                      <a:ext uri="{FF2B5EF4-FFF2-40B4-BE49-F238E27FC236}">
                        <a16:creationId xmlns:a16="http://schemas.microsoft.com/office/drawing/2014/main" id="{81CCCB7C-5DE7-48D8-9284-2EECD0D04030}"/>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8" name="Rechthoek 477">
                    <a:extLst>
                      <a:ext uri="{FF2B5EF4-FFF2-40B4-BE49-F238E27FC236}">
                        <a16:creationId xmlns:a16="http://schemas.microsoft.com/office/drawing/2014/main" id="{94E4FE78-A1B5-4B62-8180-BAD354E09756}"/>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472" name="Rechthoek 471">
                <a:extLst>
                  <a:ext uri="{FF2B5EF4-FFF2-40B4-BE49-F238E27FC236}">
                    <a16:creationId xmlns:a16="http://schemas.microsoft.com/office/drawing/2014/main" id="{743B3579-195D-4788-B578-CA59164CE9F6}"/>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473" name="Gelijkbenige driehoek 472">
                <a:extLst>
                  <a:ext uri="{FF2B5EF4-FFF2-40B4-BE49-F238E27FC236}">
                    <a16:creationId xmlns:a16="http://schemas.microsoft.com/office/drawing/2014/main" id="{6A37F34F-79E3-47CD-B3E0-900A222D01A2}"/>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468" name="Ovaal 467">
              <a:extLst>
                <a:ext uri="{FF2B5EF4-FFF2-40B4-BE49-F238E27FC236}">
                  <a16:creationId xmlns:a16="http://schemas.microsoft.com/office/drawing/2014/main" id="{4D058EE1-8B78-47C8-A502-E3E38DCC314D}"/>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469" name="Rechthoek 468">
              <a:extLst>
                <a:ext uri="{FF2B5EF4-FFF2-40B4-BE49-F238E27FC236}">
                  <a16:creationId xmlns:a16="http://schemas.microsoft.com/office/drawing/2014/main" id="{A4275FEA-9621-432D-AEAB-4D249820052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70" name="Rechthoek 469">
              <a:extLst>
                <a:ext uri="{FF2B5EF4-FFF2-40B4-BE49-F238E27FC236}">
                  <a16:creationId xmlns:a16="http://schemas.microsoft.com/office/drawing/2014/main" id="{E3E73AE5-3D59-4474-8303-ACFF51CC7C6E}"/>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524" name="Tekstvak 523">
            <a:extLst>
              <a:ext uri="{FF2B5EF4-FFF2-40B4-BE49-F238E27FC236}">
                <a16:creationId xmlns:a16="http://schemas.microsoft.com/office/drawing/2014/main" id="{E2DC5DE8-8E39-4BBF-833E-711F24586F1B}"/>
              </a:ext>
            </a:extLst>
          </p:cNvPr>
          <p:cNvSpPr txBox="1"/>
          <p:nvPr userDrawn="1"/>
        </p:nvSpPr>
        <p:spPr>
          <a:xfrm>
            <a:off x="4517232" y="-619271"/>
            <a:ext cx="3162300"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FOTO + TEKST (M)</a:t>
            </a:r>
          </a:p>
        </p:txBody>
      </p:sp>
      <p:sp>
        <p:nvSpPr>
          <p:cNvPr id="525" name="BLUE Diamond">
            <a:extLst>
              <a:ext uri="{FF2B5EF4-FFF2-40B4-BE49-F238E27FC236}">
                <a16:creationId xmlns:a16="http://schemas.microsoft.com/office/drawing/2014/main" id="{022F54D6-8A74-4867-8FBB-E5E8A60048C6}"/>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526" name="Titel 17">
            <a:extLst>
              <a:ext uri="{FF2B5EF4-FFF2-40B4-BE49-F238E27FC236}">
                <a16:creationId xmlns:a16="http://schemas.microsoft.com/office/drawing/2014/main" id="{8AD4D9AB-1FA2-448B-BFA9-487A7898597C}"/>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527" name="GREY Diamond">
            <a:extLst>
              <a:ext uri="{FF2B5EF4-FFF2-40B4-BE49-F238E27FC236}">
                <a16:creationId xmlns:a16="http://schemas.microsoft.com/office/drawing/2014/main" id="{A5389FEB-7A32-44A9-8021-068664514B7B}"/>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528" name="LOGO">
            <a:extLst>
              <a:ext uri="{FF2B5EF4-FFF2-40B4-BE49-F238E27FC236}">
                <a16:creationId xmlns:a16="http://schemas.microsoft.com/office/drawing/2014/main" id="{FC8F6CFA-1F48-4B6A-96A1-929C2B803067}"/>
              </a:ext>
            </a:extLst>
          </p:cNvPr>
          <p:cNvSpPr>
            <a:spLocks noGrp="1"/>
          </p:cNvSpPr>
          <p:nvPr>
            <p:ph type="body" sz="quarter" idx="20" hasCustomPrompt="1"/>
          </p:nvPr>
        </p:nvSpPr>
        <p:spPr>
          <a:xfrm>
            <a:off x="292175" y="0"/>
            <a:ext cx="1093972" cy="1094400"/>
          </a:xfrm>
          <a:prstGeom prst="rect">
            <a:avLst/>
          </a:prstGeom>
          <a:blipFill>
            <a:blip r:embed="rId5">
              <a:extLst>
                <a:ext uri="{96DAC541-7B7A-43D3-8B79-37D633B846F1}">
                  <asvg:svgBlip xmlns:asvg="http://schemas.microsoft.com/office/drawing/2016/SVG/main" r:embed="rId6"/>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529" name="INSTRUCTIE">
            <a:extLst>
              <a:ext uri="{FF2B5EF4-FFF2-40B4-BE49-F238E27FC236}">
                <a16:creationId xmlns:a16="http://schemas.microsoft.com/office/drawing/2014/main" id="{38089B81-C8A8-4CD4-B2EE-3FE29E76152B}"/>
              </a:ext>
            </a:extLst>
          </p:cNvPr>
          <p:cNvGrpSpPr/>
          <p:nvPr userDrawn="1"/>
        </p:nvGrpSpPr>
        <p:grpSpPr>
          <a:xfrm>
            <a:off x="12377595" y="1094401"/>
            <a:ext cx="3693385" cy="5359349"/>
            <a:chOff x="-3786437" y="0"/>
            <a:chExt cx="3693386" cy="5359349"/>
          </a:xfrm>
        </p:grpSpPr>
        <p:sp>
          <p:nvSpPr>
            <p:cNvPr id="530" name="Rechthoek 529">
              <a:extLst>
                <a:ext uri="{FF2B5EF4-FFF2-40B4-BE49-F238E27FC236}">
                  <a16:creationId xmlns:a16="http://schemas.microsoft.com/office/drawing/2014/main" id="{A07C143E-3296-4BCE-A4DD-029911433EF5}"/>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531" name="Ovaal 530">
              <a:extLst>
                <a:ext uri="{FF2B5EF4-FFF2-40B4-BE49-F238E27FC236}">
                  <a16:creationId xmlns:a16="http://schemas.microsoft.com/office/drawing/2014/main" id="{BD5F1CD7-D445-4D07-85CE-1956DC90A28E}"/>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32" name="Rechthoek 531">
              <a:extLst>
                <a:ext uri="{FF2B5EF4-FFF2-40B4-BE49-F238E27FC236}">
                  <a16:creationId xmlns:a16="http://schemas.microsoft.com/office/drawing/2014/main" id="{4D521805-8470-4D87-8C78-784A1308FD26}"/>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533" name="Ovaal 532">
              <a:extLst>
                <a:ext uri="{FF2B5EF4-FFF2-40B4-BE49-F238E27FC236}">
                  <a16:creationId xmlns:a16="http://schemas.microsoft.com/office/drawing/2014/main" id="{CD9679F8-E494-4E78-B799-6A4C0EB0DB90}"/>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534" name="Rechthoek 533">
              <a:extLst>
                <a:ext uri="{FF2B5EF4-FFF2-40B4-BE49-F238E27FC236}">
                  <a16:creationId xmlns:a16="http://schemas.microsoft.com/office/drawing/2014/main" id="{49377600-CBCC-4C6A-B70D-57185307FBE9}"/>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535" name="Ovaal 534">
              <a:extLst>
                <a:ext uri="{FF2B5EF4-FFF2-40B4-BE49-F238E27FC236}">
                  <a16:creationId xmlns:a16="http://schemas.microsoft.com/office/drawing/2014/main" id="{AFC2CF85-E529-4194-83BF-58694AFF9BA1}"/>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536" name="Ovaal 535">
              <a:extLst>
                <a:ext uri="{FF2B5EF4-FFF2-40B4-BE49-F238E27FC236}">
                  <a16:creationId xmlns:a16="http://schemas.microsoft.com/office/drawing/2014/main" id="{DE285879-B61D-4F44-BEEE-D917F396E1F7}"/>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537" name="Ovaal 536">
              <a:extLst>
                <a:ext uri="{FF2B5EF4-FFF2-40B4-BE49-F238E27FC236}">
                  <a16:creationId xmlns:a16="http://schemas.microsoft.com/office/drawing/2014/main" id="{27FD9D62-D97B-46C4-AF41-334E173202D0}"/>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538" name="Ovaal 537">
              <a:extLst>
                <a:ext uri="{FF2B5EF4-FFF2-40B4-BE49-F238E27FC236}">
                  <a16:creationId xmlns:a16="http://schemas.microsoft.com/office/drawing/2014/main" id="{93546F50-1179-49DC-9780-E93992B776B1}"/>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539" name="Ovaal 538">
              <a:extLst>
                <a:ext uri="{FF2B5EF4-FFF2-40B4-BE49-F238E27FC236}">
                  <a16:creationId xmlns:a16="http://schemas.microsoft.com/office/drawing/2014/main" id="{22274B6F-97F7-4A1F-A720-08E8879D043B}"/>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540" name="Ovaal 539">
              <a:extLst>
                <a:ext uri="{FF2B5EF4-FFF2-40B4-BE49-F238E27FC236}">
                  <a16:creationId xmlns:a16="http://schemas.microsoft.com/office/drawing/2014/main" id="{F2C02ACA-9AEC-4319-B44C-E7394FF4661A}"/>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541" name="Ovaal 540">
              <a:extLst>
                <a:ext uri="{FF2B5EF4-FFF2-40B4-BE49-F238E27FC236}">
                  <a16:creationId xmlns:a16="http://schemas.microsoft.com/office/drawing/2014/main" id="{23FD91ED-F252-4961-9A35-B7B26D85FA5B}"/>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542" name="Rechthoek 541">
              <a:extLst>
                <a:ext uri="{FF2B5EF4-FFF2-40B4-BE49-F238E27FC236}">
                  <a16:creationId xmlns:a16="http://schemas.microsoft.com/office/drawing/2014/main" id="{106A30FA-1B9C-4D52-8E8F-EE53C70FD95C}"/>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543" name="ICOON_info">
              <a:extLst>
                <a:ext uri="{FF2B5EF4-FFF2-40B4-BE49-F238E27FC236}">
                  <a16:creationId xmlns:a16="http://schemas.microsoft.com/office/drawing/2014/main" id="{9E41158F-D9B6-4043-8EEE-709C7324F102}"/>
                </a:ext>
              </a:extLst>
            </p:cNvPr>
            <p:cNvGrpSpPr/>
            <p:nvPr userDrawn="1"/>
          </p:nvGrpSpPr>
          <p:grpSpPr>
            <a:xfrm>
              <a:off x="-376736" y="4400186"/>
              <a:ext cx="283685" cy="283685"/>
              <a:chOff x="-510741" y="5913713"/>
              <a:chExt cx="267555" cy="267555"/>
            </a:xfrm>
          </p:grpSpPr>
          <p:sp>
            <p:nvSpPr>
              <p:cNvPr id="591" name="Ovaal 590">
                <a:extLst>
                  <a:ext uri="{FF2B5EF4-FFF2-40B4-BE49-F238E27FC236}">
                    <a16:creationId xmlns:a16="http://schemas.microsoft.com/office/drawing/2014/main" id="{927C5B00-72AD-4AA0-90D4-BD9EFF029D97}"/>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92" name="Graphic 163" descr="Informatie">
                <a:extLst>
                  <a:ext uri="{FF2B5EF4-FFF2-40B4-BE49-F238E27FC236}">
                    <a16:creationId xmlns:a16="http://schemas.microsoft.com/office/drawing/2014/main" id="{81EF35B2-4D81-4D29-9BE7-16010BB7385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544" name="VOORBEELD">
              <a:extLst>
                <a:ext uri="{FF2B5EF4-FFF2-40B4-BE49-F238E27FC236}">
                  <a16:creationId xmlns:a16="http://schemas.microsoft.com/office/drawing/2014/main" id="{5C9C9B81-72EE-445F-A3E7-8B930D13F723}"/>
                </a:ext>
              </a:extLst>
            </p:cNvPr>
            <p:cNvGrpSpPr/>
            <p:nvPr userDrawn="1"/>
          </p:nvGrpSpPr>
          <p:grpSpPr>
            <a:xfrm>
              <a:off x="-3605171" y="458674"/>
              <a:ext cx="3234311" cy="558875"/>
              <a:chOff x="-3605171" y="458674"/>
              <a:chExt cx="3234311" cy="558875"/>
            </a:xfrm>
          </p:grpSpPr>
          <p:sp>
            <p:nvSpPr>
              <p:cNvPr id="551" name="Rechthoek 550">
                <a:extLst>
                  <a:ext uri="{FF2B5EF4-FFF2-40B4-BE49-F238E27FC236}">
                    <a16:creationId xmlns:a16="http://schemas.microsoft.com/office/drawing/2014/main" id="{4630C85A-00C2-4938-9A15-BE8D6881B207}"/>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552" name="Rechthoek 551">
                <a:extLst>
                  <a:ext uri="{FF2B5EF4-FFF2-40B4-BE49-F238E27FC236}">
                    <a16:creationId xmlns:a16="http://schemas.microsoft.com/office/drawing/2014/main" id="{7E5DD7E3-2070-4CF2-9ADD-BB4D688A05DB}"/>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53" name="Groep 552">
                <a:extLst>
                  <a:ext uri="{FF2B5EF4-FFF2-40B4-BE49-F238E27FC236}">
                    <a16:creationId xmlns:a16="http://schemas.microsoft.com/office/drawing/2014/main" id="{89E41D04-C640-4663-8C0D-EBF03D9565B0}"/>
                  </a:ext>
                </a:extLst>
              </p:cNvPr>
              <p:cNvGrpSpPr/>
              <p:nvPr userDrawn="1"/>
            </p:nvGrpSpPr>
            <p:grpSpPr>
              <a:xfrm>
                <a:off x="-3386247" y="830871"/>
                <a:ext cx="139423" cy="109566"/>
                <a:chOff x="-2866744" y="827071"/>
                <a:chExt cx="168701" cy="132575"/>
              </a:xfrm>
            </p:grpSpPr>
            <p:grpSp>
              <p:nvGrpSpPr>
                <p:cNvPr id="584" name="Groep 583">
                  <a:extLst>
                    <a:ext uri="{FF2B5EF4-FFF2-40B4-BE49-F238E27FC236}">
                      <a16:creationId xmlns:a16="http://schemas.microsoft.com/office/drawing/2014/main" id="{302270AB-6D21-436D-A563-32010536338D}"/>
                    </a:ext>
                  </a:extLst>
                </p:cNvPr>
                <p:cNvGrpSpPr/>
                <p:nvPr userDrawn="1"/>
              </p:nvGrpSpPr>
              <p:grpSpPr>
                <a:xfrm>
                  <a:off x="-2866744" y="827071"/>
                  <a:ext cx="168701" cy="132575"/>
                  <a:chOff x="-2866744" y="827071"/>
                  <a:chExt cx="168701" cy="132575"/>
                </a:xfrm>
              </p:grpSpPr>
              <p:cxnSp>
                <p:nvCxnSpPr>
                  <p:cNvPr id="586" name="Rechte verbindingslijn 585">
                    <a:extLst>
                      <a:ext uri="{FF2B5EF4-FFF2-40B4-BE49-F238E27FC236}">
                        <a16:creationId xmlns:a16="http://schemas.microsoft.com/office/drawing/2014/main" id="{A71E0F02-A618-4C84-BC9D-493A04B2AF75}"/>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587" name="Rechte verbindingslijn 586">
                    <a:extLst>
                      <a:ext uri="{FF2B5EF4-FFF2-40B4-BE49-F238E27FC236}">
                        <a16:creationId xmlns:a16="http://schemas.microsoft.com/office/drawing/2014/main" id="{5EC63660-BBF5-4580-963E-981D4606FA93}"/>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588" name="Rechte verbindingslijn 587">
                    <a:extLst>
                      <a:ext uri="{FF2B5EF4-FFF2-40B4-BE49-F238E27FC236}">
                        <a16:creationId xmlns:a16="http://schemas.microsoft.com/office/drawing/2014/main" id="{F45BF9DC-06BC-41EE-AC4B-4E06B36AB63C}"/>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589" name="Rechte verbindingslijn 588">
                    <a:extLst>
                      <a:ext uri="{FF2B5EF4-FFF2-40B4-BE49-F238E27FC236}">
                        <a16:creationId xmlns:a16="http://schemas.microsoft.com/office/drawing/2014/main" id="{1704FD94-3419-41EF-BDF1-E60A073C5932}"/>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590" name="Rechte verbindingslijn 589">
                    <a:extLst>
                      <a:ext uri="{FF2B5EF4-FFF2-40B4-BE49-F238E27FC236}">
                        <a16:creationId xmlns:a16="http://schemas.microsoft.com/office/drawing/2014/main" id="{5B62C309-05BC-4081-AEC0-68AC43B07774}"/>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585" name="Pijl: rechts 584">
                  <a:extLst>
                    <a:ext uri="{FF2B5EF4-FFF2-40B4-BE49-F238E27FC236}">
                      <a16:creationId xmlns:a16="http://schemas.microsoft.com/office/drawing/2014/main" id="{3D23E34E-1172-4293-9CF7-2DA671973A80}"/>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54" name="Groep 553">
                <a:extLst>
                  <a:ext uri="{FF2B5EF4-FFF2-40B4-BE49-F238E27FC236}">
                    <a16:creationId xmlns:a16="http://schemas.microsoft.com/office/drawing/2014/main" id="{6BF9D480-E8EF-40FF-9D77-328B429B7D72}"/>
                  </a:ext>
                </a:extLst>
              </p:cNvPr>
              <p:cNvGrpSpPr/>
              <p:nvPr userDrawn="1"/>
            </p:nvGrpSpPr>
            <p:grpSpPr>
              <a:xfrm>
                <a:off x="-3605171" y="830871"/>
                <a:ext cx="139423" cy="109566"/>
                <a:chOff x="-2866744" y="518074"/>
                <a:chExt cx="168701" cy="132575"/>
              </a:xfrm>
            </p:grpSpPr>
            <p:grpSp>
              <p:nvGrpSpPr>
                <p:cNvPr id="577" name="Groep 576">
                  <a:extLst>
                    <a:ext uri="{FF2B5EF4-FFF2-40B4-BE49-F238E27FC236}">
                      <a16:creationId xmlns:a16="http://schemas.microsoft.com/office/drawing/2014/main" id="{C0FCAD2A-3DE6-4140-A8D8-B60ACD1410EF}"/>
                    </a:ext>
                  </a:extLst>
                </p:cNvPr>
                <p:cNvGrpSpPr/>
                <p:nvPr userDrawn="1"/>
              </p:nvGrpSpPr>
              <p:grpSpPr>
                <a:xfrm>
                  <a:off x="-2866744" y="518074"/>
                  <a:ext cx="168701" cy="132575"/>
                  <a:chOff x="-2866744" y="518074"/>
                  <a:chExt cx="168701" cy="132575"/>
                </a:xfrm>
              </p:grpSpPr>
              <p:cxnSp>
                <p:nvCxnSpPr>
                  <p:cNvPr id="579" name="Rechte verbindingslijn 578">
                    <a:extLst>
                      <a:ext uri="{FF2B5EF4-FFF2-40B4-BE49-F238E27FC236}">
                        <a16:creationId xmlns:a16="http://schemas.microsoft.com/office/drawing/2014/main" id="{49E4F25A-7DC9-4504-97AE-E74F38F5C8F2}"/>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580" name="Rechte verbindingslijn 579">
                    <a:extLst>
                      <a:ext uri="{FF2B5EF4-FFF2-40B4-BE49-F238E27FC236}">
                        <a16:creationId xmlns:a16="http://schemas.microsoft.com/office/drawing/2014/main" id="{DF7F5EC5-9456-4886-A144-6F4CF69A03EB}"/>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581" name="Rechte verbindingslijn 580">
                    <a:extLst>
                      <a:ext uri="{FF2B5EF4-FFF2-40B4-BE49-F238E27FC236}">
                        <a16:creationId xmlns:a16="http://schemas.microsoft.com/office/drawing/2014/main" id="{A145FF5B-5DA1-4862-82E2-017EA7407E9D}"/>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582" name="Rechte verbindingslijn 581">
                    <a:extLst>
                      <a:ext uri="{FF2B5EF4-FFF2-40B4-BE49-F238E27FC236}">
                        <a16:creationId xmlns:a16="http://schemas.microsoft.com/office/drawing/2014/main" id="{5C55D3A2-30E6-4866-9924-6FCA724894F0}"/>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583" name="Rechte verbindingslijn 582">
                    <a:extLst>
                      <a:ext uri="{FF2B5EF4-FFF2-40B4-BE49-F238E27FC236}">
                        <a16:creationId xmlns:a16="http://schemas.microsoft.com/office/drawing/2014/main" id="{6D4FC4E0-9C96-4A70-A7D3-47586E2A4AB8}"/>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578" name="Pijl: rechts 577">
                  <a:extLst>
                    <a:ext uri="{FF2B5EF4-FFF2-40B4-BE49-F238E27FC236}">
                      <a16:creationId xmlns:a16="http://schemas.microsoft.com/office/drawing/2014/main" id="{59BB6450-D0F3-4EF2-BB07-13470F59DE36}"/>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555" name="Rechte verbindingslijn 554">
                <a:extLst>
                  <a:ext uri="{FF2B5EF4-FFF2-40B4-BE49-F238E27FC236}">
                    <a16:creationId xmlns:a16="http://schemas.microsoft.com/office/drawing/2014/main" id="{D14E6355-5B6E-40DD-ACD6-C7B0A8DFC2FD}"/>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556" name="Rechte verbindingslijn 555">
                <a:extLst>
                  <a:ext uri="{FF2B5EF4-FFF2-40B4-BE49-F238E27FC236}">
                    <a16:creationId xmlns:a16="http://schemas.microsoft.com/office/drawing/2014/main" id="{1AAC1128-E5D3-4627-B7E9-4257F7B738E0}"/>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557" name="Rechthoek 556">
                <a:extLst>
                  <a:ext uri="{FF2B5EF4-FFF2-40B4-BE49-F238E27FC236}">
                    <a16:creationId xmlns:a16="http://schemas.microsoft.com/office/drawing/2014/main" id="{662B5995-4480-48CB-9E0A-49FC1C6B058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558" name="Rechthoek 557">
                <a:extLst>
                  <a:ext uri="{FF2B5EF4-FFF2-40B4-BE49-F238E27FC236}">
                    <a16:creationId xmlns:a16="http://schemas.microsoft.com/office/drawing/2014/main" id="{869D3F08-98C7-472F-B2B9-273A658083E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559" name="Groep 558">
                <a:extLst>
                  <a:ext uri="{FF2B5EF4-FFF2-40B4-BE49-F238E27FC236}">
                    <a16:creationId xmlns:a16="http://schemas.microsoft.com/office/drawing/2014/main" id="{7BEE4897-ED9C-4C8E-8001-BA0B7000E53D}"/>
                  </a:ext>
                </a:extLst>
              </p:cNvPr>
              <p:cNvGrpSpPr/>
              <p:nvPr userDrawn="1"/>
            </p:nvGrpSpPr>
            <p:grpSpPr>
              <a:xfrm>
                <a:off x="-2916763" y="769168"/>
                <a:ext cx="268738" cy="248381"/>
                <a:chOff x="-2916763" y="769168"/>
                <a:chExt cx="268738" cy="248381"/>
              </a:xfrm>
            </p:grpSpPr>
            <p:sp>
              <p:nvSpPr>
                <p:cNvPr id="569" name="Rechthoek 568">
                  <a:extLst>
                    <a:ext uri="{FF2B5EF4-FFF2-40B4-BE49-F238E27FC236}">
                      <a16:creationId xmlns:a16="http://schemas.microsoft.com/office/drawing/2014/main" id="{4CA9C3CE-5822-4645-B296-5B2ECA14A2E3}"/>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70" name="Groep 569">
                  <a:extLst>
                    <a:ext uri="{FF2B5EF4-FFF2-40B4-BE49-F238E27FC236}">
                      <a16:creationId xmlns:a16="http://schemas.microsoft.com/office/drawing/2014/main" id="{99F2DE5D-8758-47F9-B458-E9D3AD5AE870}"/>
                    </a:ext>
                  </a:extLst>
                </p:cNvPr>
                <p:cNvGrpSpPr/>
                <p:nvPr userDrawn="1"/>
              </p:nvGrpSpPr>
              <p:grpSpPr>
                <a:xfrm>
                  <a:off x="-2866744" y="827071"/>
                  <a:ext cx="168701" cy="132575"/>
                  <a:chOff x="-2866744" y="827071"/>
                  <a:chExt cx="168701" cy="132575"/>
                </a:xfrm>
              </p:grpSpPr>
              <p:cxnSp>
                <p:nvCxnSpPr>
                  <p:cNvPr id="572" name="Rechte verbindingslijn 571">
                    <a:extLst>
                      <a:ext uri="{FF2B5EF4-FFF2-40B4-BE49-F238E27FC236}">
                        <a16:creationId xmlns:a16="http://schemas.microsoft.com/office/drawing/2014/main" id="{0E846FE9-E1E7-497C-9DC9-D82B72F7B763}"/>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573" name="Rechte verbindingslijn 572">
                    <a:extLst>
                      <a:ext uri="{FF2B5EF4-FFF2-40B4-BE49-F238E27FC236}">
                        <a16:creationId xmlns:a16="http://schemas.microsoft.com/office/drawing/2014/main" id="{38E421B2-3283-4404-AB7F-3CE5E02EA469}"/>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574" name="Rechte verbindingslijn 573">
                    <a:extLst>
                      <a:ext uri="{FF2B5EF4-FFF2-40B4-BE49-F238E27FC236}">
                        <a16:creationId xmlns:a16="http://schemas.microsoft.com/office/drawing/2014/main" id="{63D34C07-DEC4-4132-AC54-31B78D134070}"/>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575" name="Rechte verbindingslijn 574">
                    <a:extLst>
                      <a:ext uri="{FF2B5EF4-FFF2-40B4-BE49-F238E27FC236}">
                        <a16:creationId xmlns:a16="http://schemas.microsoft.com/office/drawing/2014/main" id="{0DD021A1-0A92-400F-9935-47C3014FD37B}"/>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576" name="Rechte verbindingslijn 575">
                    <a:extLst>
                      <a:ext uri="{FF2B5EF4-FFF2-40B4-BE49-F238E27FC236}">
                        <a16:creationId xmlns:a16="http://schemas.microsoft.com/office/drawing/2014/main" id="{7D4C925C-C559-4DAA-AC82-D76AE7DC0CFE}"/>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571" name="Pijl: rechts 570">
                  <a:extLst>
                    <a:ext uri="{FF2B5EF4-FFF2-40B4-BE49-F238E27FC236}">
                      <a16:creationId xmlns:a16="http://schemas.microsoft.com/office/drawing/2014/main" id="{7A31A202-5682-486F-9F94-192FCD67A4AD}"/>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60" name="Groep 559">
                <a:extLst>
                  <a:ext uri="{FF2B5EF4-FFF2-40B4-BE49-F238E27FC236}">
                    <a16:creationId xmlns:a16="http://schemas.microsoft.com/office/drawing/2014/main" id="{4A42CA8C-C320-4E5B-9A5E-EA52A3292405}"/>
                  </a:ext>
                </a:extLst>
              </p:cNvPr>
              <p:cNvGrpSpPr/>
              <p:nvPr userDrawn="1"/>
            </p:nvGrpSpPr>
            <p:grpSpPr>
              <a:xfrm>
                <a:off x="-2916763" y="460171"/>
                <a:ext cx="268738" cy="248381"/>
                <a:chOff x="-2916763" y="460171"/>
                <a:chExt cx="268738" cy="248381"/>
              </a:xfrm>
            </p:grpSpPr>
            <p:sp>
              <p:nvSpPr>
                <p:cNvPr id="561" name="Rechthoek 560">
                  <a:extLst>
                    <a:ext uri="{FF2B5EF4-FFF2-40B4-BE49-F238E27FC236}">
                      <a16:creationId xmlns:a16="http://schemas.microsoft.com/office/drawing/2014/main" id="{62A595C1-74E9-4E03-BF85-25111C14003B}"/>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62" name="Groep 561">
                  <a:extLst>
                    <a:ext uri="{FF2B5EF4-FFF2-40B4-BE49-F238E27FC236}">
                      <a16:creationId xmlns:a16="http://schemas.microsoft.com/office/drawing/2014/main" id="{8BD44FC6-6118-48E6-B00B-BACCF260A3E1}"/>
                    </a:ext>
                  </a:extLst>
                </p:cNvPr>
                <p:cNvGrpSpPr/>
                <p:nvPr userDrawn="1"/>
              </p:nvGrpSpPr>
              <p:grpSpPr>
                <a:xfrm>
                  <a:off x="-2866744" y="518074"/>
                  <a:ext cx="168701" cy="132575"/>
                  <a:chOff x="-2866744" y="518074"/>
                  <a:chExt cx="168701" cy="132575"/>
                </a:xfrm>
              </p:grpSpPr>
              <p:cxnSp>
                <p:nvCxnSpPr>
                  <p:cNvPr id="564" name="Rechte verbindingslijn 563">
                    <a:extLst>
                      <a:ext uri="{FF2B5EF4-FFF2-40B4-BE49-F238E27FC236}">
                        <a16:creationId xmlns:a16="http://schemas.microsoft.com/office/drawing/2014/main" id="{400FA262-E84E-4611-9B9F-B5A7B2A05156}"/>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565" name="Rechte verbindingslijn 564">
                    <a:extLst>
                      <a:ext uri="{FF2B5EF4-FFF2-40B4-BE49-F238E27FC236}">
                        <a16:creationId xmlns:a16="http://schemas.microsoft.com/office/drawing/2014/main" id="{67CF03AD-2D8C-48ED-B473-495FD99CFA4D}"/>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566" name="Rechte verbindingslijn 565">
                    <a:extLst>
                      <a:ext uri="{FF2B5EF4-FFF2-40B4-BE49-F238E27FC236}">
                        <a16:creationId xmlns:a16="http://schemas.microsoft.com/office/drawing/2014/main" id="{679C7D8A-C81F-49E4-9ED1-7D95BE5E36D7}"/>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567" name="Rechte verbindingslijn 566">
                    <a:extLst>
                      <a:ext uri="{FF2B5EF4-FFF2-40B4-BE49-F238E27FC236}">
                        <a16:creationId xmlns:a16="http://schemas.microsoft.com/office/drawing/2014/main" id="{88A5B0EF-924C-44BD-B571-A0B2536AB1B6}"/>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568" name="Rechte verbindingslijn 567">
                    <a:extLst>
                      <a:ext uri="{FF2B5EF4-FFF2-40B4-BE49-F238E27FC236}">
                        <a16:creationId xmlns:a16="http://schemas.microsoft.com/office/drawing/2014/main" id="{1CE71AF4-1107-4552-BB5A-4BDD074CAF92}"/>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563" name="Pijl: rechts 562">
                  <a:extLst>
                    <a:ext uri="{FF2B5EF4-FFF2-40B4-BE49-F238E27FC236}">
                      <a16:creationId xmlns:a16="http://schemas.microsoft.com/office/drawing/2014/main" id="{B9018176-131C-421D-A9A5-AA7AAFF35184}"/>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545" name="Groep 544">
              <a:extLst>
                <a:ext uri="{FF2B5EF4-FFF2-40B4-BE49-F238E27FC236}">
                  <a16:creationId xmlns:a16="http://schemas.microsoft.com/office/drawing/2014/main" id="{DBB6928D-21B3-4FBC-84A6-55F02A5F4FC2}"/>
                </a:ext>
              </a:extLst>
            </p:cNvPr>
            <p:cNvGrpSpPr/>
            <p:nvPr userDrawn="1"/>
          </p:nvGrpSpPr>
          <p:grpSpPr>
            <a:xfrm>
              <a:off x="-938434" y="4663037"/>
              <a:ext cx="627798" cy="576693"/>
              <a:chOff x="-1753862" y="6112775"/>
              <a:chExt cx="759635" cy="697798"/>
            </a:xfrm>
          </p:grpSpPr>
          <p:grpSp>
            <p:nvGrpSpPr>
              <p:cNvPr id="546" name="Inspireren">
                <a:extLst>
                  <a:ext uri="{FF2B5EF4-FFF2-40B4-BE49-F238E27FC236}">
                    <a16:creationId xmlns:a16="http://schemas.microsoft.com/office/drawing/2014/main" id="{8A1E6D81-2E16-461A-83DF-8F3D985C00B4}"/>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548" name="Freeform 12">
                  <a:extLst>
                    <a:ext uri="{FF2B5EF4-FFF2-40B4-BE49-F238E27FC236}">
                      <a16:creationId xmlns:a16="http://schemas.microsoft.com/office/drawing/2014/main" id="{9E957685-0060-43DE-BF08-ACF7D33D450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549" name="Freeform 13">
                  <a:extLst>
                    <a:ext uri="{FF2B5EF4-FFF2-40B4-BE49-F238E27FC236}">
                      <a16:creationId xmlns:a16="http://schemas.microsoft.com/office/drawing/2014/main" id="{435487EB-1C2D-470E-A96D-88D792A437F1}"/>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550" name="Freeform 14">
                  <a:extLst>
                    <a:ext uri="{FF2B5EF4-FFF2-40B4-BE49-F238E27FC236}">
                      <a16:creationId xmlns:a16="http://schemas.microsoft.com/office/drawing/2014/main" id="{C965DDB3-7288-4323-8CF1-C8AD0C82E80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547" name="Tekstvak 546">
                <a:extLst>
                  <a:ext uri="{FF2B5EF4-FFF2-40B4-BE49-F238E27FC236}">
                    <a16:creationId xmlns:a16="http://schemas.microsoft.com/office/drawing/2014/main" id="{891FCF07-91DF-461E-B09A-411BFECD13CA}"/>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Tree>
    <p:extLst>
      <p:ext uri="{BB962C8B-B14F-4D97-AF65-F5344CB8AC3E}">
        <p14:creationId xmlns:p14="http://schemas.microsoft.com/office/powerpoint/2010/main" val="145720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to + Tekst (L)">
    <p:spTree>
      <p:nvGrpSpPr>
        <p:cNvPr id="1" name=""/>
        <p:cNvGrpSpPr/>
        <p:nvPr/>
      </p:nvGrpSpPr>
      <p:grpSpPr>
        <a:xfrm>
          <a:off x="0" y="0"/>
          <a:ext cx="0" cy="0"/>
          <a:chOff x="0" y="0"/>
          <a:chExt cx="0" cy="0"/>
        </a:xfrm>
      </p:grpSpPr>
      <p:sp>
        <p:nvSpPr>
          <p:cNvPr id="163" name="Tijdelijke aanduiding voor afbeelding 162">
            <a:extLst>
              <a:ext uri="{FF2B5EF4-FFF2-40B4-BE49-F238E27FC236}">
                <a16:creationId xmlns:a16="http://schemas.microsoft.com/office/drawing/2014/main" id="{ACD39356-B76C-4036-B35C-351C5E5514EB}"/>
              </a:ext>
            </a:extLst>
          </p:cNvPr>
          <p:cNvSpPr>
            <a:spLocks noGrp="1" noChangeAspect="1"/>
          </p:cNvSpPr>
          <p:nvPr>
            <p:ph type="pic" idx="13" hasCustomPrompt="1"/>
          </p:nvPr>
        </p:nvSpPr>
        <p:spPr>
          <a:xfrm>
            <a:off x="0" y="0"/>
            <a:ext cx="8321643" cy="6858000"/>
          </a:xfrm>
          <a:custGeom>
            <a:avLst/>
            <a:gdLst>
              <a:gd name="connsiteX0" fmla="*/ 0 w 8321642"/>
              <a:gd name="connsiteY0" fmla="*/ 0 h 6858000"/>
              <a:gd name="connsiteX1" fmla="*/ 4779188 w 8321642"/>
              <a:gd name="connsiteY1" fmla="*/ 0 h 6858000"/>
              <a:gd name="connsiteX2" fmla="*/ 7990141 w 8321642"/>
              <a:gd name="connsiteY2" fmla="*/ 4789265 h 6858000"/>
              <a:gd name="connsiteX3" fmla="*/ 5939670 w 8321642"/>
              <a:gd name="connsiteY3" fmla="*/ 6857667 h 6858000"/>
              <a:gd name="connsiteX4" fmla="*/ 6083197 w 8321642"/>
              <a:gd name="connsiteY4" fmla="*/ 6857667 h 6858000"/>
              <a:gd name="connsiteX5" fmla="*/ 8122038 w 8321642"/>
              <a:gd name="connsiteY5" fmla="*/ 4800996 h 6858000"/>
              <a:gd name="connsiteX6" fmla="*/ 4903219 w 8321642"/>
              <a:gd name="connsiteY6" fmla="*/ 0 h 6858000"/>
              <a:gd name="connsiteX7" fmla="*/ 5066728 w 8321642"/>
              <a:gd name="connsiteY7" fmla="*/ 0 h 6858000"/>
              <a:gd name="connsiteX8" fmla="*/ 8321642 w 8321642"/>
              <a:gd name="connsiteY8" fmla="*/ 4825611 h 6858000"/>
              <a:gd name="connsiteX9" fmla="*/ 6289253 w 8321642"/>
              <a:gd name="connsiteY9" fmla="*/ 6858000 h 6858000"/>
              <a:gd name="connsiteX10" fmla="*/ 0 w 8321642"/>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21642" h="6858000">
                <a:moveTo>
                  <a:pt x="0" y="0"/>
                </a:moveTo>
                <a:lnTo>
                  <a:pt x="4779188" y="0"/>
                </a:lnTo>
                <a:lnTo>
                  <a:pt x="7990141" y="4789265"/>
                </a:lnTo>
                <a:lnTo>
                  <a:pt x="5939670" y="6857667"/>
                </a:lnTo>
                <a:lnTo>
                  <a:pt x="6083197" y="6857667"/>
                </a:lnTo>
                <a:lnTo>
                  <a:pt x="8122038" y="4800996"/>
                </a:lnTo>
                <a:lnTo>
                  <a:pt x="4903219" y="0"/>
                </a:lnTo>
                <a:lnTo>
                  <a:pt x="5066728" y="0"/>
                </a:lnTo>
                <a:lnTo>
                  <a:pt x="8321642" y="4825611"/>
                </a:lnTo>
                <a:lnTo>
                  <a:pt x="6289253" y="6858000"/>
                </a:lnTo>
                <a:lnTo>
                  <a:pt x="0" y="6858000"/>
                </a:lnTo>
                <a:close/>
              </a:path>
            </a:pathLst>
          </a:custGeom>
          <a:solidFill>
            <a:schemeClr val="bg1">
              <a:lumMod val="95000"/>
            </a:schemeClr>
          </a:solidFill>
        </p:spPr>
        <p:txBody>
          <a:bodyPr wrap="square" rIns="0" bIns="1368000" anchor="ctr">
            <a:noAutofit/>
          </a:bodyPr>
          <a:lstStyle>
            <a:lvl1pPr marL="0" indent="0" algn="ctr">
              <a:lnSpc>
                <a:spcPct val="100000"/>
              </a:lnSpc>
              <a:spcBef>
                <a:spcPts val="0"/>
              </a:spcBef>
              <a:buNone/>
              <a:defRPr sz="1400">
                <a:solidFill>
                  <a:schemeClr val="tx1">
                    <a:lumMod val="50000"/>
                    <a:lumOff val="5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ga naar de tab ‘Slidebuilder’, </a:t>
            </a:r>
            <a:br>
              <a:rPr lang="nl-NL"/>
            </a:br>
            <a:r>
              <a:rPr lang="nl-NL"/>
              <a:t>klik op ‘Afbeeldingen’, selecteer de gewenste </a:t>
            </a:r>
            <a:br>
              <a:rPr lang="nl-NL"/>
            </a:br>
            <a:r>
              <a:rPr lang="nl-NL"/>
              <a:t>afbeelding en klik op ‘Invoegen’.</a:t>
            </a:r>
          </a:p>
        </p:txBody>
      </p:sp>
      <p:sp>
        <p:nvSpPr>
          <p:cNvPr id="3" name="Vertical Text Placeholder 2"/>
          <p:cNvSpPr>
            <a:spLocks noGrp="1"/>
          </p:cNvSpPr>
          <p:nvPr>
            <p:ph type="body" orient="vert" idx="1" hasCustomPrompt="1"/>
          </p:nvPr>
        </p:nvSpPr>
        <p:spPr>
          <a:xfrm>
            <a:off x="8707402" y="2588567"/>
            <a:ext cx="2848081" cy="3628154"/>
          </a:xfrm>
          <a:prstGeom prst="rect">
            <a:avLst/>
          </a:prstGeom>
        </p:spPr>
        <p:txBody>
          <a:bodyPr vert="horz" anchor="t" anchorCtr="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36" name="BLUE Triangle">
            <a:extLst>
              <a:ext uri="{FF2B5EF4-FFF2-40B4-BE49-F238E27FC236}">
                <a16:creationId xmlns:a16="http://schemas.microsoft.com/office/drawing/2014/main" id="{DCDE6D0A-05E0-44A0-9B17-278800D846D1}"/>
              </a:ext>
            </a:extLst>
          </p:cNvPr>
          <p:cNvSpPr>
            <a:spLocks noGrp="1"/>
          </p:cNvSpPr>
          <p:nvPr>
            <p:ph type="body" sz="quarter" idx="18" hasCustomPrompt="1"/>
          </p:nvPr>
        </p:nvSpPr>
        <p:spPr>
          <a:xfrm>
            <a:off x="0" y="3236168"/>
            <a:ext cx="2402723" cy="3621834"/>
          </a:xfrm>
          <a:prstGeom prst="rtTriangle">
            <a:avLst/>
          </a:prstGeom>
          <a:solidFill>
            <a:schemeClr val="accent1">
              <a:alpha val="75000"/>
            </a:schemeClr>
          </a:solidFill>
        </p:spPr>
        <p:txBody>
          <a:bodyPr/>
          <a:lstStyle>
            <a:lvl1pPr marL="0" indent="0" algn="ctr">
              <a:buNone/>
              <a:defRPr sz="1000">
                <a:solidFill>
                  <a:schemeClr val="bg1"/>
                </a:solidFill>
              </a:defRPr>
            </a:lvl1pPr>
          </a:lstStyle>
          <a:p>
            <a:pPr lvl="0"/>
            <a:r>
              <a:rPr lang="nl-NL"/>
              <a:t> </a:t>
            </a:r>
          </a:p>
        </p:txBody>
      </p:sp>
      <p:sp>
        <p:nvSpPr>
          <p:cNvPr id="170" name="Vertical Text Placeholder 2">
            <a:extLst>
              <a:ext uri="{FF2B5EF4-FFF2-40B4-BE49-F238E27FC236}">
                <a16:creationId xmlns:a16="http://schemas.microsoft.com/office/drawing/2014/main" id="{5DC2B245-E8DB-498A-BA00-40510CDCE5FA}"/>
              </a:ext>
            </a:extLst>
          </p:cNvPr>
          <p:cNvSpPr>
            <a:spLocks noGrp="1"/>
          </p:cNvSpPr>
          <p:nvPr>
            <p:ph type="body" orient="vert" idx="22" hasCustomPrompt="1"/>
          </p:nvPr>
        </p:nvSpPr>
        <p:spPr>
          <a:xfrm>
            <a:off x="8707401" y="1509125"/>
            <a:ext cx="2835886" cy="719433"/>
          </a:xfrm>
          <a:prstGeom prst="rect">
            <a:avLst/>
          </a:prstGeom>
        </p:spPr>
        <p:txBody>
          <a:bodyPr vert="horz" anchor="ctr" anchorCtr="0"/>
          <a:lstStyle>
            <a:lvl1pPr marL="0" indent="0">
              <a:buNone/>
              <a:defRPr lang="nl-NL" sz="4000" b="1" kern="1200" noProof="0" dirty="0">
                <a:solidFill>
                  <a:schemeClr val="accent1"/>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grpSp>
        <p:nvGrpSpPr>
          <p:cNvPr id="161" name="Groep 160">
            <a:extLst>
              <a:ext uri="{FF2B5EF4-FFF2-40B4-BE49-F238E27FC236}">
                <a16:creationId xmlns:a16="http://schemas.microsoft.com/office/drawing/2014/main" id="{99361814-246B-4A37-A13A-0A7277FD7046}"/>
              </a:ext>
            </a:extLst>
          </p:cNvPr>
          <p:cNvGrpSpPr/>
          <p:nvPr userDrawn="1"/>
        </p:nvGrpSpPr>
        <p:grpSpPr>
          <a:xfrm>
            <a:off x="-3786165" y="0"/>
            <a:ext cx="3693385" cy="6688475"/>
            <a:chOff x="-3786165" y="-1"/>
            <a:chExt cx="3693386" cy="6688475"/>
          </a:xfrm>
        </p:grpSpPr>
        <p:sp>
          <p:nvSpPr>
            <p:cNvPr id="166" name="Rechthoek 165">
              <a:extLst>
                <a:ext uri="{FF2B5EF4-FFF2-40B4-BE49-F238E27FC236}">
                  <a16:creationId xmlns:a16="http://schemas.microsoft.com/office/drawing/2014/main" id="{F9E49ED5-4C30-4FDF-8F56-5135437FC715}"/>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167" name="Ovaal 166">
              <a:extLst>
                <a:ext uri="{FF2B5EF4-FFF2-40B4-BE49-F238E27FC236}">
                  <a16:creationId xmlns:a16="http://schemas.microsoft.com/office/drawing/2014/main" id="{FBCB1D0C-9292-411E-932A-9402763182CA}"/>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8" name="Rechthoek 167">
              <a:extLst>
                <a:ext uri="{FF2B5EF4-FFF2-40B4-BE49-F238E27FC236}">
                  <a16:creationId xmlns:a16="http://schemas.microsoft.com/office/drawing/2014/main" id="{18B57E4D-0D11-4737-95DD-89A596FB687B}"/>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9" name="Ovaal 168">
              <a:extLst>
                <a:ext uri="{FF2B5EF4-FFF2-40B4-BE49-F238E27FC236}">
                  <a16:creationId xmlns:a16="http://schemas.microsoft.com/office/drawing/2014/main" id="{621CE717-AD65-4FBF-BB58-D860ABBDBC7C}"/>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86" name="Rechthoek 185">
              <a:extLst>
                <a:ext uri="{FF2B5EF4-FFF2-40B4-BE49-F238E27FC236}">
                  <a16:creationId xmlns:a16="http://schemas.microsoft.com/office/drawing/2014/main" id="{34707F2E-AAC1-4E00-8D5F-BC63D1B9895D}"/>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23" name="Ovaal 322">
              <a:extLst>
                <a:ext uri="{FF2B5EF4-FFF2-40B4-BE49-F238E27FC236}">
                  <a16:creationId xmlns:a16="http://schemas.microsoft.com/office/drawing/2014/main" id="{8AAB9CDC-8D1E-484F-B4EF-84778A4443B4}"/>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24" name="Rechthoek 323">
              <a:extLst>
                <a:ext uri="{FF2B5EF4-FFF2-40B4-BE49-F238E27FC236}">
                  <a16:creationId xmlns:a16="http://schemas.microsoft.com/office/drawing/2014/main" id="{03B3608C-6C3C-4F49-B877-CA1127D7542E}"/>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325" name="Rechthoek 324">
              <a:extLst>
                <a:ext uri="{FF2B5EF4-FFF2-40B4-BE49-F238E27FC236}">
                  <a16:creationId xmlns:a16="http://schemas.microsoft.com/office/drawing/2014/main" id="{0CB61504-783C-4CB7-AB7D-142D33CB6941}"/>
                </a:ext>
              </a:extLst>
            </p:cNvPr>
            <p:cNvSpPr/>
            <p:nvPr userDrawn="1"/>
          </p:nvSpPr>
          <p:spPr>
            <a:xfrm>
              <a:off x="-3315329" y="3200265"/>
              <a:ext cx="1284705" cy="719917"/>
            </a:xfrm>
            <a:prstGeom prst="rect">
              <a:avLst/>
            </a:prstGeom>
            <a:blipFill>
              <a:blip r:embed="rId2"/>
              <a:srcRect/>
              <a:stretch>
                <a:fillRect t="-151" b="-151"/>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26" name="Groep 325">
              <a:extLst>
                <a:ext uri="{FF2B5EF4-FFF2-40B4-BE49-F238E27FC236}">
                  <a16:creationId xmlns:a16="http://schemas.microsoft.com/office/drawing/2014/main" id="{1D7D92E7-1046-4272-B86C-677DF8868A6D}"/>
                </a:ext>
              </a:extLst>
            </p:cNvPr>
            <p:cNvGrpSpPr/>
            <p:nvPr userDrawn="1"/>
          </p:nvGrpSpPr>
          <p:grpSpPr>
            <a:xfrm>
              <a:off x="-2334839" y="3479783"/>
              <a:ext cx="1222990" cy="563933"/>
              <a:chOff x="-2485819" y="3399207"/>
              <a:chExt cx="1222990" cy="563933"/>
            </a:xfrm>
          </p:grpSpPr>
          <p:sp>
            <p:nvSpPr>
              <p:cNvPr id="365" name="Rechthoek 364">
                <a:extLst>
                  <a:ext uri="{FF2B5EF4-FFF2-40B4-BE49-F238E27FC236}">
                    <a16:creationId xmlns:a16="http://schemas.microsoft.com/office/drawing/2014/main" id="{BD257F88-0E60-4198-A765-5B94063C5B60}"/>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6" name="Rechthoek 365">
                <a:extLst>
                  <a:ext uri="{FF2B5EF4-FFF2-40B4-BE49-F238E27FC236}">
                    <a16:creationId xmlns:a16="http://schemas.microsoft.com/office/drawing/2014/main" id="{9E79D377-D576-49F1-BB67-576FC12A8B13}"/>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67" name="Groep 366">
                <a:extLst>
                  <a:ext uri="{FF2B5EF4-FFF2-40B4-BE49-F238E27FC236}">
                    <a16:creationId xmlns:a16="http://schemas.microsoft.com/office/drawing/2014/main" id="{0DF9449E-D6EE-4856-8629-69275BA3D765}"/>
                  </a:ext>
                </a:extLst>
              </p:cNvPr>
              <p:cNvGrpSpPr/>
              <p:nvPr userDrawn="1"/>
            </p:nvGrpSpPr>
            <p:grpSpPr>
              <a:xfrm>
                <a:off x="-2403869" y="3460544"/>
                <a:ext cx="155951" cy="131922"/>
                <a:chOff x="12968836" y="3354170"/>
                <a:chExt cx="404806" cy="342433"/>
              </a:xfrm>
            </p:grpSpPr>
            <p:sp>
              <p:nvSpPr>
                <p:cNvPr id="380" name="Rechthoek: afgeronde hoeken 379">
                  <a:extLst>
                    <a:ext uri="{FF2B5EF4-FFF2-40B4-BE49-F238E27FC236}">
                      <a16:creationId xmlns:a16="http://schemas.microsoft.com/office/drawing/2014/main" id="{1A8F4B5B-DA40-4958-9453-F89F30415167}"/>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81" name="Rechthoek 380">
                  <a:extLst>
                    <a:ext uri="{FF2B5EF4-FFF2-40B4-BE49-F238E27FC236}">
                      <a16:creationId xmlns:a16="http://schemas.microsoft.com/office/drawing/2014/main" id="{6818DE65-2BC6-41C1-B9C0-DD2FA8FBA707}"/>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82" name="Rechthoek 381">
                  <a:extLst>
                    <a:ext uri="{FF2B5EF4-FFF2-40B4-BE49-F238E27FC236}">
                      <a16:creationId xmlns:a16="http://schemas.microsoft.com/office/drawing/2014/main" id="{1348A47A-20FB-4946-9F61-55031AE9A616}"/>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83" name="Rechthoek 382">
                  <a:extLst>
                    <a:ext uri="{FF2B5EF4-FFF2-40B4-BE49-F238E27FC236}">
                      <a16:creationId xmlns:a16="http://schemas.microsoft.com/office/drawing/2014/main" id="{4AD840E5-1978-4F7B-95A3-34A95B174B24}"/>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84" name="Rechthoek 383">
                  <a:extLst>
                    <a:ext uri="{FF2B5EF4-FFF2-40B4-BE49-F238E27FC236}">
                      <a16:creationId xmlns:a16="http://schemas.microsoft.com/office/drawing/2014/main" id="{B6299147-E54C-4C85-A1FF-95DBC7B4A284}"/>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85" name="Rechthoek 384">
                  <a:extLst>
                    <a:ext uri="{FF2B5EF4-FFF2-40B4-BE49-F238E27FC236}">
                      <a16:creationId xmlns:a16="http://schemas.microsoft.com/office/drawing/2014/main" id="{C1CD4EC6-43B4-46BD-A277-9A2B6B7CFF90}"/>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68" name="Groep 367">
                <a:extLst>
                  <a:ext uri="{FF2B5EF4-FFF2-40B4-BE49-F238E27FC236}">
                    <a16:creationId xmlns:a16="http://schemas.microsoft.com/office/drawing/2014/main" id="{7E466FBF-DEB3-4D3B-B402-0C437B5EA188}"/>
                  </a:ext>
                </a:extLst>
              </p:cNvPr>
              <p:cNvGrpSpPr/>
              <p:nvPr userDrawn="1"/>
            </p:nvGrpSpPr>
            <p:grpSpPr>
              <a:xfrm>
                <a:off x="-2423424" y="3690208"/>
                <a:ext cx="166739" cy="218963"/>
                <a:chOff x="12940828" y="3950597"/>
                <a:chExt cx="432813" cy="568367"/>
              </a:xfrm>
            </p:grpSpPr>
            <p:grpSp>
              <p:nvGrpSpPr>
                <p:cNvPr id="372" name="Groep 371">
                  <a:extLst>
                    <a:ext uri="{FF2B5EF4-FFF2-40B4-BE49-F238E27FC236}">
                      <a16:creationId xmlns:a16="http://schemas.microsoft.com/office/drawing/2014/main" id="{EBBECE9F-BAAC-4A4D-8C82-5523068C090B}"/>
                    </a:ext>
                  </a:extLst>
                </p:cNvPr>
                <p:cNvGrpSpPr/>
                <p:nvPr userDrawn="1"/>
              </p:nvGrpSpPr>
              <p:grpSpPr>
                <a:xfrm>
                  <a:off x="13000382" y="4006891"/>
                  <a:ext cx="373259" cy="315747"/>
                  <a:chOff x="12968836" y="3354170"/>
                  <a:chExt cx="404806" cy="342433"/>
                </a:xfrm>
              </p:grpSpPr>
              <p:sp>
                <p:nvSpPr>
                  <p:cNvPr id="374" name="Rechthoek: afgeronde hoeken 373">
                    <a:extLst>
                      <a:ext uri="{FF2B5EF4-FFF2-40B4-BE49-F238E27FC236}">
                        <a16:creationId xmlns:a16="http://schemas.microsoft.com/office/drawing/2014/main" id="{7E120D74-A3F6-45AD-BC25-1AA2169B14C4}"/>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75" name="Rechthoek 374">
                    <a:extLst>
                      <a:ext uri="{FF2B5EF4-FFF2-40B4-BE49-F238E27FC236}">
                        <a16:creationId xmlns:a16="http://schemas.microsoft.com/office/drawing/2014/main" id="{6E34A1E9-1236-4D69-BC01-2D327DA83503}"/>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76" name="Rechthoek 375">
                    <a:extLst>
                      <a:ext uri="{FF2B5EF4-FFF2-40B4-BE49-F238E27FC236}">
                        <a16:creationId xmlns:a16="http://schemas.microsoft.com/office/drawing/2014/main" id="{5D3C62E9-621D-43FD-A3D4-53AF5A62F9B5}"/>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77" name="Rechthoek 376">
                    <a:extLst>
                      <a:ext uri="{FF2B5EF4-FFF2-40B4-BE49-F238E27FC236}">
                        <a16:creationId xmlns:a16="http://schemas.microsoft.com/office/drawing/2014/main" id="{52E02451-FE5F-4583-9537-A04B098FBEA8}"/>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78" name="Rechthoek 377">
                    <a:extLst>
                      <a:ext uri="{FF2B5EF4-FFF2-40B4-BE49-F238E27FC236}">
                        <a16:creationId xmlns:a16="http://schemas.microsoft.com/office/drawing/2014/main" id="{4D396B04-11F3-4AEB-AC57-CC170E35EC87}"/>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79" name="Rechthoek 378">
                    <a:extLst>
                      <a:ext uri="{FF2B5EF4-FFF2-40B4-BE49-F238E27FC236}">
                        <a16:creationId xmlns:a16="http://schemas.microsoft.com/office/drawing/2014/main" id="{58AAF661-4ADD-40BD-8556-1633928DB919}"/>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373" name="Boog 372">
                  <a:extLst>
                    <a:ext uri="{FF2B5EF4-FFF2-40B4-BE49-F238E27FC236}">
                      <a16:creationId xmlns:a16="http://schemas.microsoft.com/office/drawing/2014/main" id="{407B73D5-B5FC-410F-9633-07B065B7CE43}"/>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369" name="Tekstvak 368">
                <a:extLst>
                  <a:ext uri="{FF2B5EF4-FFF2-40B4-BE49-F238E27FC236}">
                    <a16:creationId xmlns:a16="http://schemas.microsoft.com/office/drawing/2014/main" id="{01D610DD-E531-4FC8-B316-BED58DE84C3F}"/>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370" name="Tekstvak 369">
                <a:extLst>
                  <a:ext uri="{FF2B5EF4-FFF2-40B4-BE49-F238E27FC236}">
                    <a16:creationId xmlns:a16="http://schemas.microsoft.com/office/drawing/2014/main" id="{73388DD7-5D76-4CED-AFD5-3A152E21240A}"/>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371" name="Vrije vorm: vorm 370">
                <a:extLst>
                  <a:ext uri="{FF2B5EF4-FFF2-40B4-BE49-F238E27FC236}">
                    <a16:creationId xmlns:a16="http://schemas.microsoft.com/office/drawing/2014/main" id="{E015A88E-EAEF-4D4D-B4EE-A58AB688B0FC}"/>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327" name="Groep 326">
              <a:extLst>
                <a:ext uri="{FF2B5EF4-FFF2-40B4-BE49-F238E27FC236}">
                  <a16:creationId xmlns:a16="http://schemas.microsoft.com/office/drawing/2014/main" id="{40AA63C0-6ACA-4C40-B96F-9E2A2E495755}"/>
                </a:ext>
              </a:extLst>
            </p:cNvPr>
            <p:cNvGrpSpPr/>
            <p:nvPr userDrawn="1"/>
          </p:nvGrpSpPr>
          <p:grpSpPr>
            <a:xfrm>
              <a:off x="-3786165" y="5728778"/>
              <a:ext cx="3693386" cy="959696"/>
              <a:chOff x="-3786437" y="6163468"/>
              <a:chExt cx="3693386" cy="959696"/>
            </a:xfrm>
          </p:grpSpPr>
          <p:sp>
            <p:nvSpPr>
              <p:cNvPr id="355" name="Rechthoek 354">
                <a:extLst>
                  <a:ext uri="{FF2B5EF4-FFF2-40B4-BE49-F238E27FC236}">
                    <a16:creationId xmlns:a16="http://schemas.microsoft.com/office/drawing/2014/main" id="{3BE018CC-A120-4800-9FA3-F7F568166081}"/>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356" name="ICOON_info">
                <a:extLst>
                  <a:ext uri="{FF2B5EF4-FFF2-40B4-BE49-F238E27FC236}">
                    <a16:creationId xmlns:a16="http://schemas.microsoft.com/office/drawing/2014/main" id="{6B5C3AB8-4B53-4B0A-9D7D-B48527BA945D}"/>
                  </a:ext>
                </a:extLst>
              </p:cNvPr>
              <p:cNvGrpSpPr/>
              <p:nvPr userDrawn="1"/>
            </p:nvGrpSpPr>
            <p:grpSpPr>
              <a:xfrm>
                <a:off x="-376736" y="6163468"/>
                <a:ext cx="283685" cy="283685"/>
                <a:chOff x="-510741" y="5913713"/>
                <a:chExt cx="267555" cy="267555"/>
              </a:xfrm>
            </p:grpSpPr>
            <p:sp>
              <p:nvSpPr>
                <p:cNvPr id="363" name="Ovaal 362">
                  <a:extLst>
                    <a:ext uri="{FF2B5EF4-FFF2-40B4-BE49-F238E27FC236}">
                      <a16:creationId xmlns:a16="http://schemas.microsoft.com/office/drawing/2014/main" id="{84063C80-C240-4CF3-88FB-33DDB306EFF3}"/>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64" name="Graphic 163" descr="Informatie">
                  <a:extLst>
                    <a:ext uri="{FF2B5EF4-FFF2-40B4-BE49-F238E27FC236}">
                      <a16:creationId xmlns:a16="http://schemas.microsoft.com/office/drawing/2014/main" id="{DB7F29B1-710A-4251-BD19-6F7EF151DCD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357" name="Groep 356">
                <a:extLst>
                  <a:ext uri="{FF2B5EF4-FFF2-40B4-BE49-F238E27FC236}">
                    <a16:creationId xmlns:a16="http://schemas.microsoft.com/office/drawing/2014/main" id="{45A7F204-B54C-48BF-812E-68C7239899FE}"/>
                  </a:ext>
                </a:extLst>
              </p:cNvPr>
              <p:cNvGrpSpPr/>
              <p:nvPr userDrawn="1"/>
            </p:nvGrpSpPr>
            <p:grpSpPr>
              <a:xfrm>
                <a:off x="-938434" y="6420818"/>
                <a:ext cx="627798" cy="576693"/>
                <a:chOff x="-938434" y="4570310"/>
                <a:chExt cx="627798" cy="576693"/>
              </a:xfrm>
            </p:grpSpPr>
            <p:grpSp>
              <p:nvGrpSpPr>
                <p:cNvPr id="358" name="Inspireren">
                  <a:extLst>
                    <a:ext uri="{FF2B5EF4-FFF2-40B4-BE49-F238E27FC236}">
                      <a16:creationId xmlns:a16="http://schemas.microsoft.com/office/drawing/2014/main" id="{7F88705B-8B4C-4D68-99FA-1F0994D8175A}"/>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60" name="Freeform 12">
                    <a:extLst>
                      <a:ext uri="{FF2B5EF4-FFF2-40B4-BE49-F238E27FC236}">
                        <a16:creationId xmlns:a16="http://schemas.microsoft.com/office/drawing/2014/main" id="{F60F3F6E-F204-4644-AAAE-93102A72A8D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361" name="Freeform 13">
                    <a:extLst>
                      <a:ext uri="{FF2B5EF4-FFF2-40B4-BE49-F238E27FC236}">
                        <a16:creationId xmlns:a16="http://schemas.microsoft.com/office/drawing/2014/main" id="{2F8208E8-4057-48DE-A438-9A18CD470476}"/>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362" name="Freeform 14">
                    <a:extLst>
                      <a:ext uri="{FF2B5EF4-FFF2-40B4-BE49-F238E27FC236}">
                        <a16:creationId xmlns:a16="http://schemas.microsoft.com/office/drawing/2014/main" id="{A4AF8801-3A33-4D87-A1F9-129A1D519D6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359" name="Tekstvak 358">
                  <a:extLst>
                    <a:ext uri="{FF2B5EF4-FFF2-40B4-BE49-F238E27FC236}">
                      <a16:creationId xmlns:a16="http://schemas.microsoft.com/office/drawing/2014/main" id="{530A93E0-2FFA-492C-98BB-13032F8E058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328" name="Groep 327">
              <a:extLst>
                <a:ext uri="{FF2B5EF4-FFF2-40B4-BE49-F238E27FC236}">
                  <a16:creationId xmlns:a16="http://schemas.microsoft.com/office/drawing/2014/main" id="{992EC739-16F8-4502-92EE-65F611803409}"/>
                </a:ext>
              </a:extLst>
            </p:cNvPr>
            <p:cNvGrpSpPr/>
            <p:nvPr userDrawn="1"/>
          </p:nvGrpSpPr>
          <p:grpSpPr>
            <a:xfrm>
              <a:off x="-3367447" y="1226982"/>
              <a:ext cx="791775" cy="406485"/>
              <a:chOff x="-3565087" y="1409294"/>
              <a:chExt cx="627469" cy="322133"/>
            </a:xfrm>
          </p:grpSpPr>
          <p:grpSp>
            <p:nvGrpSpPr>
              <p:cNvPr id="349" name="Groep 348">
                <a:extLst>
                  <a:ext uri="{FF2B5EF4-FFF2-40B4-BE49-F238E27FC236}">
                    <a16:creationId xmlns:a16="http://schemas.microsoft.com/office/drawing/2014/main" id="{61F0FF76-6972-438F-B8BF-D39418D7CED3}"/>
                  </a:ext>
                </a:extLst>
              </p:cNvPr>
              <p:cNvGrpSpPr/>
              <p:nvPr userDrawn="1"/>
            </p:nvGrpSpPr>
            <p:grpSpPr>
              <a:xfrm>
                <a:off x="-3364916" y="1409294"/>
                <a:ext cx="225195" cy="195499"/>
                <a:chOff x="10307162" y="1361199"/>
                <a:chExt cx="2200275" cy="1914525"/>
              </a:xfrm>
            </p:grpSpPr>
            <p:sp>
              <p:nvSpPr>
                <p:cNvPr id="351" name="Vrije vorm: vorm 350">
                  <a:extLst>
                    <a:ext uri="{FF2B5EF4-FFF2-40B4-BE49-F238E27FC236}">
                      <a16:creationId xmlns:a16="http://schemas.microsoft.com/office/drawing/2014/main" id="{5467A8DF-BD6E-4E1E-9107-2D18A1276381}"/>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352" name="Groep 351">
                  <a:extLst>
                    <a:ext uri="{FF2B5EF4-FFF2-40B4-BE49-F238E27FC236}">
                      <a16:creationId xmlns:a16="http://schemas.microsoft.com/office/drawing/2014/main" id="{B6A639DC-F0AF-437F-8255-FAA57CF34C38}"/>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353" name="Vrije vorm: vorm 352">
                    <a:extLst>
                      <a:ext uri="{FF2B5EF4-FFF2-40B4-BE49-F238E27FC236}">
                        <a16:creationId xmlns:a16="http://schemas.microsoft.com/office/drawing/2014/main" id="{4E31E1A1-2083-4E5C-B957-82ECC52A66B0}"/>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354" name="Vrije vorm: vorm 353">
                    <a:extLst>
                      <a:ext uri="{FF2B5EF4-FFF2-40B4-BE49-F238E27FC236}">
                        <a16:creationId xmlns:a16="http://schemas.microsoft.com/office/drawing/2014/main" id="{62BBD732-75C5-453E-BA1D-B8B909307239}"/>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350" name="Tekstvak 349">
                <a:extLst>
                  <a:ext uri="{FF2B5EF4-FFF2-40B4-BE49-F238E27FC236}">
                    <a16:creationId xmlns:a16="http://schemas.microsoft.com/office/drawing/2014/main" id="{AC7175CF-42EB-4CED-8D5C-0711F5D8F648}"/>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329" name="Groep 328">
              <a:extLst>
                <a:ext uri="{FF2B5EF4-FFF2-40B4-BE49-F238E27FC236}">
                  <a16:creationId xmlns:a16="http://schemas.microsoft.com/office/drawing/2014/main" id="{759A597B-1A16-4A73-B4A7-45D6E5E2A3C4}"/>
                </a:ext>
              </a:extLst>
            </p:cNvPr>
            <p:cNvGrpSpPr/>
            <p:nvPr userDrawn="1"/>
          </p:nvGrpSpPr>
          <p:grpSpPr>
            <a:xfrm>
              <a:off x="-3354295" y="5166361"/>
              <a:ext cx="514284" cy="506545"/>
              <a:chOff x="12617641" y="3403239"/>
              <a:chExt cx="752963" cy="741634"/>
            </a:xfrm>
          </p:grpSpPr>
          <p:grpSp>
            <p:nvGrpSpPr>
              <p:cNvPr id="333" name="Groep 332">
                <a:extLst>
                  <a:ext uri="{FF2B5EF4-FFF2-40B4-BE49-F238E27FC236}">
                    <a16:creationId xmlns:a16="http://schemas.microsoft.com/office/drawing/2014/main" id="{5F1A85C5-780C-48D7-B2D3-D8BA4C8AF61E}"/>
                  </a:ext>
                </a:extLst>
              </p:cNvPr>
              <p:cNvGrpSpPr/>
              <p:nvPr userDrawn="1"/>
            </p:nvGrpSpPr>
            <p:grpSpPr>
              <a:xfrm>
                <a:off x="12771530" y="3403239"/>
                <a:ext cx="467176" cy="448491"/>
                <a:chOff x="12782157" y="3403239"/>
                <a:chExt cx="467176" cy="448491"/>
              </a:xfrm>
            </p:grpSpPr>
            <p:grpSp>
              <p:nvGrpSpPr>
                <p:cNvPr id="336" name="Groep 335">
                  <a:extLst>
                    <a:ext uri="{FF2B5EF4-FFF2-40B4-BE49-F238E27FC236}">
                      <a16:creationId xmlns:a16="http://schemas.microsoft.com/office/drawing/2014/main" id="{D743B5DC-0CCB-4EE2-9F58-1838EBE60D7A}"/>
                    </a:ext>
                  </a:extLst>
                </p:cNvPr>
                <p:cNvGrpSpPr/>
                <p:nvPr userDrawn="1"/>
              </p:nvGrpSpPr>
              <p:grpSpPr>
                <a:xfrm>
                  <a:off x="12782157" y="3403239"/>
                  <a:ext cx="412976" cy="396132"/>
                  <a:chOff x="13554906" y="3320109"/>
                  <a:chExt cx="443917" cy="425811"/>
                </a:xfrm>
              </p:grpSpPr>
              <p:grpSp>
                <p:nvGrpSpPr>
                  <p:cNvPr id="343" name="Groep 342">
                    <a:extLst>
                      <a:ext uri="{FF2B5EF4-FFF2-40B4-BE49-F238E27FC236}">
                        <a16:creationId xmlns:a16="http://schemas.microsoft.com/office/drawing/2014/main" id="{81ABBBE8-6B3D-415E-9A0B-C891EED8F84E}"/>
                      </a:ext>
                    </a:extLst>
                  </p:cNvPr>
                  <p:cNvGrpSpPr/>
                  <p:nvPr userDrawn="1"/>
                </p:nvGrpSpPr>
                <p:grpSpPr>
                  <a:xfrm>
                    <a:off x="13554906" y="3320109"/>
                    <a:ext cx="443917" cy="425811"/>
                    <a:chOff x="12909684" y="1276143"/>
                    <a:chExt cx="443917" cy="425811"/>
                  </a:xfrm>
                </p:grpSpPr>
                <p:sp>
                  <p:nvSpPr>
                    <p:cNvPr id="346" name="Rechthoek 345">
                      <a:extLst>
                        <a:ext uri="{FF2B5EF4-FFF2-40B4-BE49-F238E27FC236}">
                          <a16:creationId xmlns:a16="http://schemas.microsoft.com/office/drawing/2014/main" id="{7B2194BA-8A36-4DC4-B4D2-98AF359AD463}"/>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47" name="Rechthoek 346">
                      <a:extLst>
                        <a:ext uri="{FF2B5EF4-FFF2-40B4-BE49-F238E27FC236}">
                          <a16:creationId xmlns:a16="http://schemas.microsoft.com/office/drawing/2014/main" id="{2C2A0266-845E-4D53-A5E1-810B4C5E0F24}"/>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48" name="Ovaal 347">
                      <a:extLst>
                        <a:ext uri="{FF2B5EF4-FFF2-40B4-BE49-F238E27FC236}">
                          <a16:creationId xmlns:a16="http://schemas.microsoft.com/office/drawing/2014/main" id="{CB20FE54-9734-41C8-85E6-1DFCF4E3CBAC}"/>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344" name="Afbeelding 343">
                    <a:extLst>
                      <a:ext uri="{FF2B5EF4-FFF2-40B4-BE49-F238E27FC236}">
                        <a16:creationId xmlns:a16="http://schemas.microsoft.com/office/drawing/2014/main" id="{6553ED3E-459B-442D-9764-803A3E933C9C}"/>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345" name="Afbeelding 344">
                    <a:extLst>
                      <a:ext uri="{FF2B5EF4-FFF2-40B4-BE49-F238E27FC236}">
                        <a16:creationId xmlns:a16="http://schemas.microsoft.com/office/drawing/2014/main" id="{E4829AD4-411B-42C6-9E52-D7D0B23B6CE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37" name="Groep 336">
                  <a:extLst>
                    <a:ext uri="{FF2B5EF4-FFF2-40B4-BE49-F238E27FC236}">
                      <a16:creationId xmlns:a16="http://schemas.microsoft.com/office/drawing/2014/main" id="{585A3B17-16D2-41CC-B20C-CD123C9B60FA}"/>
                    </a:ext>
                  </a:extLst>
                </p:cNvPr>
                <p:cNvGrpSpPr/>
                <p:nvPr userDrawn="1"/>
              </p:nvGrpSpPr>
              <p:grpSpPr>
                <a:xfrm>
                  <a:off x="13103513" y="3705268"/>
                  <a:ext cx="145820" cy="146462"/>
                  <a:chOff x="13096169" y="3602278"/>
                  <a:chExt cx="145820" cy="146462"/>
                </a:xfrm>
              </p:grpSpPr>
              <p:sp>
                <p:nvSpPr>
                  <p:cNvPr id="341" name="Rechthoek 340">
                    <a:extLst>
                      <a:ext uri="{FF2B5EF4-FFF2-40B4-BE49-F238E27FC236}">
                        <a16:creationId xmlns:a16="http://schemas.microsoft.com/office/drawing/2014/main" id="{E5074FE7-1228-43EA-B04F-EFE00DA3DDA6}"/>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42" name="Rechthoek 341">
                    <a:extLst>
                      <a:ext uri="{FF2B5EF4-FFF2-40B4-BE49-F238E27FC236}">
                        <a16:creationId xmlns:a16="http://schemas.microsoft.com/office/drawing/2014/main" id="{E0AF9CCE-5C86-4000-86A8-744C45F51390}"/>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38" name="Groep 337">
                  <a:extLst>
                    <a:ext uri="{FF2B5EF4-FFF2-40B4-BE49-F238E27FC236}">
                      <a16:creationId xmlns:a16="http://schemas.microsoft.com/office/drawing/2014/main" id="{7B4B97BD-F2E4-4202-BBCF-36D805C4AB2A}"/>
                    </a:ext>
                  </a:extLst>
                </p:cNvPr>
                <p:cNvGrpSpPr/>
                <p:nvPr userDrawn="1"/>
              </p:nvGrpSpPr>
              <p:grpSpPr>
                <a:xfrm rot="10800000">
                  <a:off x="13061402" y="3665637"/>
                  <a:ext cx="145820" cy="146462"/>
                  <a:chOff x="13096169" y="3602278"/>
                  <a:chExt cx="145820" cy="146462"/>
                </a:xfrm>
              </p:grpSpPr>
              <p:sp>
                <p:nvSpPr>
                  <p:cNvPr id="339" name="Rechthoek 338">
                    <a:extLst>
                      <a:ext uri="{FF2B5EF4-FFF2-40B4-BE49-F238E27FC236}">
                        <a16:creationId xmlns:a16="http://schemas.microsoft.com/office/drawing/2014/main" id="{646544EA-CFB2-4326-8A0F-85A030E7C72F}"/>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40" name="Rechthoek 339">
                    <a:extLst>
                      <a:ext uri="{FF2B5EF4-FFF2-40B4-BE49-F238E27FC236}">
                        <a16:creationId xmlns:a16="http://schemas.microsoft.com/office/drawing/2014/main" id="{6D5A648C-5724-48AD-89F2-00196F376C4F}"/>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334" name="Rechthoek 333">
                <a:extLst>
                  <a:ext uri="{FF2B5EF4-FFF2-40B4-BE49-F238E27FC236}">
                    <a16:creationId xmlns:a16="http://schemas.microsoft.com/office/drawing/2014/main" id="{2A62AFAF-D5CC-4D78-8CD6-887E52BE298F}"/>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335" name="Gelijkbenige driehoek 334">
                <a:extLst>
                  <a:ext uri="{FF2B5EF4-FFF2-40B4-BE49-F238E27FC236}">
                    <a16:creationId xmlns:a16="http://schemas.microsoft.com/office/drawing/2014/main" id="{9B2BF0DC-0063-4139-B73D-8DDDBA635B51}"/>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330" name="Ovaal 329">
              <a:extLst>
                <a:ext uri="{FF2B5EF4-FFF2-40B4-BE49-F238E27FC236}">
                  <a16:creationId xmlns:a16="http://schemas.microsoft.com/office/drawing/2014/main" id="{DF924EC7-0DBF-4943-831D-BD11F1B6AD64}"/>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31" name="Rechthoek 330">
              <a:extLst>
                <a:ext uri="{FF2B5EF4-FFF2-40B4-BE49-F238E27FC236}">
                  <a16:creationId xmlns:a16="http://schemas.microsoft.com/office/drawing/2014/main" id="{92A6E289-9318-4804-883A-F0C346D139EA}"/>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32" name="Rechthoek 331">
              <a:extLst>
                <a:ext uri="{FF2B5EF4-FFF2-40B4-BE49-F238E27FC236}">
                  <a16:creationId xmlns:a16="http://schemas.microsoft.com/office/drawing/2014/main" id="{216792F8-D14C-4F88-9912-7D25B246B1CF}"/>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386" name="Tekstvak 385">
            <a:extLst>
              <a:ext uri="{FF2B5EF4-FFF2-40B4-BE49-F238E27FC236}">
                <a16:creationId xmlns:a16="http://schemas.microsoft.com/office/drawing/2014/main" id="{A6A4D23B-5554-4373-B1AC-13925823F279}"/>
              </a:ext>
            </a:extLst>
          </p:cNvPr>
          <p:cNvSpPr txBox="1"/>
          <p:nvPr userDrawn="1"/>
        </p:nvSpPr>
        <p:spPr>
          <a:xfrm>
            <a:off x="4517232" y="-619271"/>
            <a:ext cx="3162300" cy="398175"/>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FOTO + TEKST (L)</a:t>
            </a:r>
          </a:p>
        </p:txBody>
      </p:sp>
      <p:sp>
        <p:nvSpPr>
          <p:cNvPr id="387" name="BLUE Diamond">
            <a:extLst>
              <a:ext uri="{FF2B5EF4-FFF2-40B4-BE49-F238E27FC236}">
                <a16:creationId xmlns:a16="http://schemas.microsoft.com/office/drawing/2014/main" id="{10192B93-2894-44A0-B7B1-00D9CF23B6B9}"/>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388" name="Titel 17">
            <a:extLst>
              <a:ext uri="{FF2B5EF4-FFF2-40B4-BE49-F238E27FC236}">
                <a16:creationId xmlns:a16="http://schemas.microsoft.com/office/drawing/2014/main" id="{BC840A40-B79A-44BD-9AB6-F4254BCE1279}"/>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389" name="GREY Diamond">
            <a:extLst>
              <a:ext uri="{FF2B5EF4-FFF2-40B4-BE49-F238E27FC236}">
                <a16:creationId xmlns:a16="http://schemas.microsoft.com/office/drawing/2014/main" id="{F5393647-A824-4180-A5AE-38E6A8213754}"/>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390" name="LOGO">
            <a:extLst>
              <a:ext uri="{FF2B5EF4-FFF2-40B4-BE49-F238E27FC236}">
                <a16:creationId xmlns:a16="http://schemas.microsoft.com/office/drawing/2014/main" id="{A4D56317-24F8-452D-9F41-37621C5DD0F3}"/>
              </a:ext>
            </a:extLst>
          </p:cNvPr>
          <p:cNvSpPr>
            <a:spLocks noGrp="1"/>
          </p:cNvSpPr>
          <p:nvPr>
            <p:ph type="body" sz="quarter" idx="20" hasCustomPrompt="1"/>
          </p:nvPr>
        </p:nvSpPr>
        <p:spPr>
          <a:xfrm>
            <a:off x="292175" y="0"/>
            <a:ext cx="1093972" cy="1094400"/>
          </a:xfrm>
          <a:prstGeom prst="rect">
            <a:avLst/>
          </a:prstGeom>
          <a:blipFill>
            <a:blip r:embed="rId5">
              <a:extLst>
                <a:ext uri="{96DAC541-7B7A-43D3-8B79-37D633B846F1}">
                  <asvg:svgBlip xmlns:asvg="http://schemas.microsoft.com/office/drawing/2016/SVG/main" r:embed="rId6"/>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391" name="INSTRUCTIE">
            <a:extLst>
              <a:ext uri="{FF2B5EF4-FFF2-40B4-BE49-F238E27FC236}">
                <a16:creationId xmlns:a16="http://schemas.microsoft.com/office/drawing/2014/main" id="{57AF3F32-32AC-4CAB-A3A6-2AB94B42CDF5}"/>
              </a:ext>
            </a:extLst>
          </p:cNvPr>
          <p:cNvGrpSpPr/>
          <p:nvPr userDrawn="1"/>
        </p:nvGrpSpPr>
        <p:grpSpPr>
          <a:xfrm>
            <a:off x="12377595" y="1094401"/>
            <a:ext cx="3693385" cy="5359349"/>
            <a:chOff x="-3786437" y="0"/>
            <a:chExt cx="3693386" cy="5359349"/>
          </a:xfrm>
        </p:grpSpPr>
        <p:sp>
          <p:nvSpPr>
            <p:cNvPr id="392" name="Rechthoek 391">
              <a:extLst>
                <a:ext uri="{FF2B5EF4-FFF2-40B4-BE49-F238E27FC236}">
                  <a16:creationId xmlns:a16="http://schemas.microsoft.com/office/drawing/2014/main" id="{3BA91494-EE22-4183-AC53-E1782AF7015C}"/>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393" name="Ovaal 392">
              <a:extLst>
                <a:ext uri="{FF2B5EF4-FFF2-40B4-BE49-F238E27FC236}">
                  <a16:creationId xmlns:a16="http://schemas.microsoft.com/office/drawing/2014/main" id="{CACAF344-DF51-4042-AD1D-0AEB116C4D17}"/>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94" name="Rechthoek 393">
              <a:extLst>
                <a:ext uri="{FF2B5EF4-FFF2-40B4-BE49-F238E27FC236}">
                  <a16:creationId xmlns:a16="http://schemas.microsoft.com/office/drawing/2014/main" id="{BD55C4DC-34FA-4947-9F6B-5D33AB8D4FF4}"/>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395" name="Ovaal 394">
              <a:extLst>
                <a:ext uri="{FF2B5EF4-FFF2-40B4-BE49-F238E27FC236}">
                  <a16:creationId xmlns:a16="http://schemas.microsoft.com/office/drawing/2014/main" id="{275859A6-6C9C-4734-970A-AAD41EF586BC}"/>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96" name="Rechthoek 395">
              <a:extLst>
                <a:ext uri="{FF2B5EF4-FFF2-40B4-BE49-F238E27FC236}">
                  <a16:creationId xmlns:a16="http://schemas.microsoft.com/office/drawing/2014/main" id="{EBA12B75-8547-4ACF-B68A-24B3C085016B}"/>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97" name="Ovaal 396">
              <a:extLst>
                <a:ext uri="{FF2B5EF4-FFF2-40B4-BE49-F238E27FC236}">
                  <a16:creationId xmlns:a16="http://schemas.microsoft.com/office/drawing/2014/main" id="{BC07043B-BC0C-467B-919A-61C62009F38F}"/>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98" name="Ovaal 397">
              <a:extLst>
                <a:ext uri="{FF2B5EF4-FFF2-40B4-BE49-F238E27FC236}">
                  <a16:creationId xmlns:a16="http://schemas.microsoft.com/office/drawing/2014/main" id="{3E3E65FD-3140-4736-A1AE-521B43BC6EE1}"/>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99" name="Ovaal 398">
              <a:extLst>
                <a:ext uri="{FF2B5EF4-FFF2-40B4-BE49-F238E27FC236}">
                  <a16:creationId xmlns:a16="http://schemas.microsoft.com/office/drawing/2014/main" id="{8450051C-9FAC-45E2-BD35-7D676B45AF13}"/>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400" name="Ovaal 399">
              <a:extLst>
                <a:ext uri="{FF2B5EF4-FFF2-40B4-BE49-F238E27FC236}">
                  <a16:creationId xmlns:a16="http://schemas.microsoft.com/office/drawing/2014/main" id="{FB162833-6B92-4221-85E8-EF1D651DD2CA}"/>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01" name="Ovaal 400">
              <a:extLst>
                <a:ext uri="{FF2B5EF4-FFF2-40B4-BE49-F238E27FC236}">
                  <a16:creationId xmlns:a16="http://schemas.microsoft.com/office/drawing/2014/main" id="{5DABE67B-BBB8-4ADB-A861-ECD9AA091ED3}"/>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02" name="Ovaal 401">
              <a:extLst>
                <a:ext uri="{FF2B5EF4-FFF2-40B4-BE49-F238E27FC236}">
                  <a16:creationId xmlns:a16="http://schemas.microsoft.com/office/drawing/2014/main" id="{54AFF11D-5831-4169-B97B-3E837A668354}"/>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03" name="Ovaal 402">
              <a:extLst>
                <a:ext uri="{FF2B5EF4-FFF2-40B4-BE49-F238E27FC236}">
                  <a16:creationId xmlns:a16="http://schemas.microsoft.com/office/drawing/2014/main" id="{E8BF462A-78B0-42E3-9B0E-CFAC3BC07B9D}"/>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04" name="Rechthoek 403">
              <a:extLst>
                <a:ext uri="{FF2B5EF4-FFF2-40B4-BE49-F238E27FC236}">
                  <a16:creationId xmlns:a16="http://schemas.microsoft.com/office/drawing/2014/main" id="{3146F540-19C7-4BAB-B388-16156C4AD1B4}"/>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405" name="ICOON_info">
              <a:extLst>
                <a:ext uri="{FF2B5EF4-FFF2-40B4-BE49-F238E27FC236}">
                  <a16:creationId xmlns:a16="http://schemas.microsoft.com/office/drawing/2014/main" id="{0D08CB01-E6FD-431B-94A6-C3FE6991B18F}"/>
                </a:ext>
              </a:extLst>
            </p:cNvPr>
            <p:cNvGrpSpPr/>
            <p:nvPr userDrawn="1"/>
          </p:nvGrpSpPr>
          <p:grpSpPr>
            <a:xfrm>
              <a:off x="-376736" y="4400186"/>
              <a:ext cx="283685" cy="283685"/>
              <a:chOff x="-510741" y="5913713"/>
              <a:chExt cx="267555" cy="267555"/>
            </a:xfrm>
          </p:grpSpPr>
          <p:sp>
            <p:nvSpPr>
              <p:cNvPr id="453" name="Ovaal 452">
                <a:extLst>
                  <a:ext uri="{FF2B5EF4-FFF2-40B4-BE49-F238E27FC236}">
                    <a16:creationId xmlns:a16="http://schemas.microsoft.com/office/drawing/2014/main" id="{D0679181-5DB0-4880-B089-869FD1E721BA}"/>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54" name="Graphic 163" descr="Informatie">
                <a:extLst>
                  <a:ext uri="{FF2B5EF4-FFF2-40B4-BE49-F238E27FC236}">
                    <a16:creationId xmlns:a16="http://schemas.microsoft.com/office/drawing/2014/main" id="{E790055E-001F-455A-9B2E-07963386E3A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406" name="VOORBEELD">
              <a:extLst>
                <a:ext uri="{FF2B5EF4-FFF2-40B4-BE49-F238E27FC236}">
                  <a16:creationId xmlns:a16="http://schemas.microsoft.com/office/drawing/2014/main" id="{F5F67B4C-56CA-4F78-98AB-EE3A5DEDEF38}"/>
                </a:ext>
              </a:extLst>
            </p:cNvPr>
            <p:cNvGrpSpPr/>
            <p:nvPr userDrawn="1"/>
          </p:nvGrpSpPr>
          <p:grpSpPr>
            <a:xfrm>
              <a:off x="-3605171" y="458674"/>
              <a:ext cx="3234311" cy="558875"/>
              <a:chOff x="-3605171" y="458674"/>
              <a:chExt cx="3234311" cy="558875"/>
            </a:xfrm>
          </p:grpSpPr>
          <p:sp>
            <p:nvSpPr>
              <p:cNvPr id="413" name="Rechthoek 412">
                <a:extLst>
                  <a:ext uri="{FF2B5EF4-FFF2-40B4-BE49-F238E27FC236}">
                    <a16:creationId xmlns:a16="http://schemas.microsoft.com/office/drawing/2014/main" id="{0FFA14FB-440C-4C83-9CD0-AEE02F43E9C2}"/>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414" name="Rechthoek 413">
                <a:extLst>
                  <a:ext uri="{FF2B5EF4-FFF2-40B4-BE49-F238E27FC236}">
                    <a16:creationId xmlns:a16="http://schemas.microsoft.com/office/drawing/2014/main" id="{F89C8E47-FD7C-4758-919F-3E380A44A1BA}"/>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15" name="Groep 414">
                <a:extLst>
                  <a:ext uri="{FF2B5EF4-FFF2-40B4-BE49-F238E27FC236}">
                    <a16:creationId xmlns:a16="http://schemas.microsoft.com/office/drawing/2014/main" id="{2BD4A752-3B3F-48BE-BFD6-63ACF25B414A}"/>
                  </a:ext>
                </a:extLst>
              </p:cNvPr>
              <p:cNvGrpSpPr/>
              <p:nvPr userDrawn="1"/>
            </p:nvGrpSpPr>
            <p:grpSpPr>
              <a:xfrm>
                <a:off x="-3386247" y="830871"/>
                <a:ext cx="139423" cy="109566"/>
                <a:chOff x="-2866744" y="827071"/>
                <a:chExt cx="168701" cy="132575"/>
              </a:xfrm>
            </p:grpSpPr>
            <p:grpSp>
              <p:nvGrpSpPr>
                <p:cNvPr id="446" name="Groep 445">
                  <a:extLst>
                    <a:ext uri="{FF2B5EF4-FFF2-40B4-BE49-F238E27FC236}">
                      <a16:creationId xmlns:a16="http://schemas.microsoft.com/office/drawing/2014/main" id="{7BFC1BA5-3A7E-451D-B62B-C82FF8BCE5AC}"/>
                    </a:ext>
                  </a:extLst>
                </p:cNvPr>
                <p:cNvGrpSpPr/>
                <p:nvPr userDrawn="1"/>
              </p:nvGrpSpPr>
              <p:grpSpPr>
                <a:xfrm>
                  <a:off x="-2866744" y="827071"/>
                  <a:ext cx="168701" cy="132575"/>
                  <a:chOff x="-2866744" y="827071"/>
                  <a:chExt cx="168701" cy="132575"/>
                </a:xfrm>
              </p:grpSpPr>
              <p:cxnSp>
                <p:nvCxnSpPr>
                  <p:cNvPr id="448" name="Rechte verbindingslijn 447">
                    <a:extLst>
                      <a:ext uri="{FF2B5EF4-FFF2-40B4-BE49-F238E27FC236}">
                        <a16:creationId xmlns:a16="http://schemas.microsoft.com/office/drawing/2014/main" id="{29BE70AB-69D9-4A1E-BB94-7B24038C983A}"/>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449" name="Rechte verbindingslijn 448">
                    <a:extLst>
                      <a:ext uri="{FF2B5EF4-FFF2-40B4-BE49-F238E27FC236}">
                        <a16:creationId xmlns:a16="http://schemas.microsoft.com/office/drawing/2014/main" id="{58347BE9-5D07-4556-BB15-F6AF58BE0180}"/>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450" name="Rechte verbindingslijn 449">
                    <a:extLst>
                      <a:ext uri="{FF2B5EF4-FFF2-40B4-BE49-F238E27FC236}">
                        <a16:creationId xmlns:a16="http://schemas.microsoft.com/office/drawing/2014/main" id="{1968EBF7-760F-42D9-9B80-2EF564E00F75}"/>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451" name="Rechte verbindingslijn 450">
                    <a:extLst>
                      <a:ext uri="{FF2B5EF4-FFF2-40B4-BE49-F238E27FC236}">
                        <a16:creationId xmlns:a16="http://schemas.microsoft.com/office/drawing/2014/main" id="{99582226-A524-4F9C-95D9-099A69BA070B}"/>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452" name="Rechte verbindingslijn 451">
                    <a:extLst>
                      <a:ext uri="{FF2B5EF4-FFF2-40B4-BE49-F238E27FC236}">
                        <a16:creationId xmlns:a16="http://schemas.microsoft.com/office/drawing/2014/main" id="{169CAA2A-5BF3-46B1-BF52-78AA421D9FC9}"/>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447" name="Pijl: rechts 446">
                  <a:extLst>
                    <a:ext uri="{FF2B5EF4-FFF2-40B4-BE49-F238E27FC236}">
                      <a16:creationId xmlns:a16="http://schemas.microsoft.com/office/drawing/2014/main" id="{A19BD4D8-891D-47BE-A741-84745A953B4D}"/>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16" name="Groep 415">
                <a:extLst>
                  <a:ext uri="{FF2B5EF4-FFF2-40B4-BE49-F238E27FC236}">
                    <a16:creationId xmlns:a16="http://schemas.microsoft.com/office/drawing/2014/main" id="{4E6198A4-828C-48B6-B840-F80543A9FC46}"/>
                  </a:ext>
                </a:extLst>
              </p:cNvPr>
              <p:cNvGrpSpPr/>
              <p:nvPr userDrawn="1"/>
            </p:nvGrpSpPr>
            <p:grpSpPr>
              <a:xfrm>
                <a:off x="-3605171" y="830871"/>
                <a:ext cx="139423" cy="109566"/>
                <a:chOff x="-2866744" y="518074"/>
                <a:chExt cx="168701" cy="132575"/>
              </a:xfrm>
            </p:grpSpPr>
            <p:grpSp>
              <p:nvGrpSpPr>
                <p:cNvPr id="439" name="Groep 438">
                  <a:extLst>
                    <a:ext uri="{FF2B5EF4-FFF2-40B4-BE49-F238E27FC236}">
                      <a16:creationId xmlns:a16="http://schemas.microsoft.com/office/drawing/2014/main" id="{318F3EA5-900A-4E88-ADA4-CE3BC8E640DC}"/>
                    </a:ext>
                  </a:extLst>
                </p:cNvPr>
                <p:cNvGrpSpPr/>
                <p:nvPr userDrawn="1"/>
              </p:nvGrpSpPr>
              <p:grpSpPr>
                <a:xfrm>
                  <a:off x="-2866744" y="518074"/>
                  <a:ext cx="168701" cy="132575"/>
                  <a:chOff x="-2866744" y="518074"/>
                  <a:chExt cx="168701" cy="132575"/>
                </a:xfrm>
              </p:grpSpPr>
              <p:cxnSp>
                <p:nvCxnSpPr>
                  <p:cNvPr id="441" name="Rechte verbindingslijn 440">
                    <a:extLst>
                      <a:ext uri="{FF2B5EF4-FFF2-40B4-BE49-F238E27FC236}">
                        <a16:creationId xmlns:a16="http://schemas.microsoft.com/office/drawing/2014/main" id="{405F35FD-0AC3-46A6-AD51-56FE1F3A4F67}"/>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442" name="Rechte verbindingslijn 441">
                    <a:extLst>
                      <a:ext uri="{FF2B5EF4-FFF2-40B4-BE49-F238E27FC236}">
                        <a16:creationId xmlns:a16="http://schemas.microsoft.com/office/drawing/2014/main" id="{780A3D57-F838-4756-AD3B-F46788545016}"/>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443" name="Rechte verbindingslijn 442">
                    <a:extLst>
                      <a:ext uri="{FF2B5EF4-FFF2-40B4-BE49-F238E27FC236}">
                        <a16:creationId xmlns:a16="http://schemas.microsoft.com/office/drawing/2014/main" id="{B11660BF-BC9F-4943-8EDC-94B7F5B7E319}"/>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444" name="Rechte verbindingslijn 443">
                    <a:extLst>
                      <a:ext uri="{FF2B5EF4-FFF2-40B4-BE49-F238E27FC236}">
                        <a16:creationId xmlns:a16="http://schemas.microsoft.com/office/drawing/2014/main" id="{77563E53-2FDA-41AE-BA65-36DF04E24284}"/>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445" name="Rechte verbindingslijn 444">
                    <a:extLst>
                      <a:ext uri="{FF2B5EF4-FFF2-40B4-BE49-F238E27FC236}">
                        <a16:creationId xmlns:a16="http://schemas.microsoft.com/office/drawing/2014/main" id="{2424FAAA-2C34-429E-84B1-29E3CD99B51A}"/>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440" name="Pijl: rechts 439">
                  <a:extLst>
                    <a:ext uri="{FF2B5EF4-FFF2-40B4-BE49-F238E27FC236}">
                      <a16:creationId xmlns:a16="http://schemas.microsoft.com/office/drawing/2014/main" id="{DD6955FB-2F88-4897-A399-61AD8263C9FF}"/>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417" name="Rechte verbindingslijn 416">
                <a:extLst>
                  <a:ext uri="{FF2B5EF4-FFF2-40B4-BE49-F238E27FC236}">
                    <a16:creationId xmlns:a16="http://schemas.microsoft.com/office/drawing/2014/main" id="{E99E4E86-9890-4CC9-97C3-DE78F657F64D}"/>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418" name="Rechte verbindingslijn 417">
                <a:extLst>
                  <a:ext uri="{FF2B5EF4-FFF2-40B4-BE49-F238E27FC236}">
                    <a16:creationId xmlns:a16="http://schemas.microsoft.com/office/drawing/2014/main" id="{7FCE66DC-3511-47B1-AF4E-62DF45B82072}"/>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419" name="Rechthoek 418">
                <a:extLst>
                  <a:ext uri="{FF2B5EF4-FFF2-40B4-BE49-F238E27FC236}">
                    <a16:creationId xmlns:a16="http://schemas.microsoft.com/office/drawing/2014/main" id="{70BF6569-EF66-474E-95C2-05832DB33698}"/>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420" name="Rechthoek 419">
                <a:extLst>
                  <a:ext uri="{FF2B5EF4-FFF2-40B4-BE49-F238E27FC236}">
                    <a16:creationId xmlns:a16="http://schemas.microsoft.com/office/drawing/2014/main" id="{E36D8D52-E068-4DDD-B141-0BA66B71001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421" name="Groep 420">
                <a:extLst>
                  <a:ext uri="{FF2B5EF4-FFF2-40B4-BE49-F238E27FC236}">
                    <a16:creationId xmlns:a16="http://schemas.microsoft.com/office/drawing/2014/main" id="{9C4F6987-F655-4878-AC73-A83D70CB146B}"/>
                  </a:ext>
                </a:extLst>
              </p:cNvPr>
              <p:cNvGrpSpPr/>
              <p:nvPr userDrawn="1"/>
            </p:nvGrpSpPr>
            <p:grpSpPr>
              <a:xfrm>
                <a:off x="-2916763" y="769168"/>
                <a:ext cx="268738" cy="248381"/>
                <a:chOff x="-2916763" y="769168"/>
                <a:chExt cx="268738" cy="248381"/>
              </a:xfrm>
            </p:grpSpPr>
            <p:sp>
              <p:nvSpPr>
                <p:cNvPr id="431" name="Rechthoek 430">
                  <a:extLst>
                    <a:ext uri="{FF2B5EF4-FFF2-40B4-BE49-F238E27FC236}">
                      <a16:creationId xmlns:a16="http://schemas.microsoft.com/office/drawing/2014/main" id="{45BB4C66-DE4D-4B6E-BD4D-145C17AEA0B3}"/>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32" name="Groep 431">
                  <a:extLst>
                    <a:ext uri="{FF2B5EF4-FFF2-40B4-BE49-F238E27FC236}">
                      <a16:creationId xmlns:a16="http://schemas.microsoft.com/office/drawing/2014/main" id="{9A50C666-3D2C-42A6-BEF4-A3567B0F88BE}"/>
                    </a:ext>
                  </a:extLst>
                </p:cNvPr>
                <p:cNvGrpSpPr/>
                <p:nvPr userDrawn="1"/>
              </p:nvGrpSpPr>
              <p:grpSpPr>
                <a:xfrm>
                  <a:off x="-2866744" y="827071"/>
                  <a:ext cx="168701" cy="132575"/>
                  <a:chOff x="-2866744" y="827071"/>
                  <a:chExt cx="168701" cy="132575"/>
                </a:xfrm>
              </p:grpSpPr>
              <p:cxnSp>
                <p:nvCxnSpPr>
                  <p:cNvPr id="434" name="Rechte verbindingslijn 433">
                    <a:extLst>
                      <a:ext uri="{FF2B5EF4-FFF2-40B4-BE49-F238E27FC236}">
                        <a16:creationId xmlns:a16="http://schemas.microsoft.com/office/drawing/2014/main" id="{EDFCF4AA-807F-4A29-BE58-971B109ECD4A}"/>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435" name="Rechte verbindingslijn 434">
                    <a:extLst>
                      <a:ext uri="{FF2B5EF4-FFF2-40B4-BE49-F238E27FC236}">
                        <a16:creationId xmlns:a16="http://schemas.microsoft.com/office/drawing/2014/main" id="{9B278452-FBC3-4B27-B473-0818B3C05703}"/>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436" name="Rechte verbindingslijn 435">
                    <a:extLst>
                      <a:ext uri="{FF2B5EF4-FFF2-40B4-BE49-F238E27FC236}">
                        <a16:creationId xmlns:a16="http://schemas.microsoft.com/office/drawing/2014/main" id="{E968E04F-8B76-4AB2-832D-4021E17299B9}"/>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437" name="Rechte verbindingslijn 436">
                    <a:extLst>
                      <a:ext uri="{FF2B5EF4-FFF2-40B4-BE49-F238E27FC236}">
                        <a16:creationId xmlns:a16="http://schemas.microsoft.com/office/drawing/2014/main" id="{88B72642-889D-41C4-A619-A6996B4D9599}"/>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438" name="Rechte verbindingslijn 437">
                    <a:extLst>
                      <a:ext uri="{FF2B5EF4-FFF2-40B4-BE49-F238E27FC236}">
                        <a16:creationId xmlns:a16="http://schemas.microsoft.com/office/drawing/2014/main" id="{E951F37E-08C0-44B2-AE0F-5918905B21C5}"/>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433" name="Pijl: rechts 432">
                  <a:extLst>
                    <a:ext uri="{FF2B5EF4-FFF2-40B4-BE49-F238E27FC236}">
                      <a16:creationId xmlns:a16="http://schemas.microsoft.com/office/drawing/2014/main" id="{9987E874-3268-426D-9C3A-D4F0B680D150}"/>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22" name="Groep 421">
                <a:extLst>
                  <a:ext uri="{FF2B5EF4-FFF2-40B4-BE49-F238E27FC236}">
                    <a16:creationId xmlns:a16="http://schemas.microsoft.com/office/drawing/2014/main" id="{4A39EE3A-ED47-4280-B1BA-B45B9DE4E249}"/>
                  </a:ext>
                </a:extLst>
              </p:cNvPr>
              <p:cNvGrpSpPr/>
              <p:nvPr userDrawn="1"/>
            </p:nvGrpSpPr>
            <p:grpSpPr>
              <a:xfrm>
                <a:off x="-2916763" y="460171"/>
                <a:ext cx="268738" cy="248381"/>
                <a:chOff x="-2916763" y="460171"/>
                <a:chExt cx="268738" cy="248381"/>
              </a:xfrm>
            </p:grpSpPr>
            <p:sp>
              <p:nvSpPr>
                <p:cNvPr id="423" name="Rechthoek 422">
                  <a:extLst>
                    <a:ext uri="{FF2B5EF4-FFF2-40B4-BE49-F238E27FC236}">
                      <a16:creationId xmlns:a16="http://schemas.microsoft.com/office/drawing/2014/main" id="{6D144E6E-829D-4CC0-9E39-B972222E68A9}"/>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24" name="Groep 423">
                  <a:extLst>
                    <a:ext uri="{FF2B5EF4-FFF2-40B4-BE49-F238E27FC236}">
                      <a16:creationId xmlns:a16="http://schemas.microsoft.com/office/drawing/2014/main" id="{F5D75ACA-D05E-4A3F-A979-9CB760CD23ED}"/>
                    </a:ext>
                  </a:extLst>
                </p:cNvPr>
                <p:cNvGrpSpPr/>
                <p:nvPr userDrawn="1"/>
              </p:nvGrpSpPr>
              <p:grpSpPr>
                <a:xfrm>
                  <a:off x="-2866744" y="518074"/>
                  <a:ext cx="168701" cy="132575"/>
                  <a:chOff x="-2866744" y="518074"/>
                  <a:chExt cx="168701" cy="132575"/>
                </a:xfrm>
              </p:grpSpPr>
              <p:cxnSp>
                <p:nvCxnSpPr>
                  <p:cNvPr id="426" name="Rechte verbindingslijn 425">
                    <a:extLst>
                      <a:ext uri="{FF2B5EF4-FFF2-40B4-BE49-F238E27FC236}">
                        <a16:creationId xmlns:a16="http://schemas.microsoft.com/office/drawing/2014/main" id="{B1DBAD54-8409-42E1-BF68-7BBB85E34903}"/>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427" name="Rechte verbindingslijn 426">
                    <a:extLst>
                      <a:ext uri="{FF2B5EF4-FFF2-40B4-BE49-F238E27FC236}">
                        <a16:creationId xmlns:a16="http://schemas.microsoft.com/office/drawing/2014/main" id="{EF02BB2B-CDC1-4DF3-A03B-D5E77D735E32}"/>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428" name="Rechte verbindingslijn 427">
                    <a:extLst>
                      <a:ext uri="{FF2B5EF4-FFF2-40B4-BE49-F238E27FC236}">
                        <a16:creationId xmlns:a16="http://schemas.microsoft.com/office/drawing/2014/main" id="{72E5AC9F-FC76-41D3-AE24-750DF87FBC12}"/>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429" name="Rechte verbindingslijn 428">
                    <a:extLst>
                      <a:ext uri="{FF2B5EF4-FFF2-40B4-BE49-F238E27FC236}">
                        <a16:creationId xmlns:a16="http://schemas.microsoft.com/office/drawing/2014/main" id="{D48B0E53-0519-44B7-8D71-53C71C760FA8}"/>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430" name="Rechte verbindingslijn 429">
                    <a:extLst>
                      <a:ext uri="{FF2B5EF4-FFF2-40B4-BE49-F238E27FC236}">
                        <a16:creationId xmlns:a16="http://schemas.microsoft.com/office/drawing/2014/main" id="{84F67BE8-A1F2-4B89-9C24-64A4BF971E4C}"/>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425" name="Pijl: rechts 424">
                  <a:extLst>
                    <a:ext uri="{FF2B5EF4-FFF2-40B4-BE49-F238E27FC236}">
                      <a16:creationId xmlns:a16="http://schemas.microsoft.com/office/drawing/2014/main" id="{5D24286C-ABEF-4862-86D4-4CA235CBD41B}"/>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407" name="Groep 406">
              <a:extLst>
                <a:ext uri="{FF2B5EF4-FFF2-40B4-BE49-F238E27FC236}">
                  <a16:creationId xmlns:a16="http://schemas.microsoft.com/office/drawing/2014/main" id="{CC74EEF3-0005-4080-A82D-723DAE7D95A8}"/>
                </a:ext>
              </a:extLst>
            </p:cNvPr>
            <p:cNvGrpSpPr/>
            <p:nvPr userDrawn="1"/>
          </p:nvGrpSpPr>
          <p:grpSpPr>
            <a:xfrm>
              <a:off x="-938434" y="4663037"/>
              <a:ext cx="627798" cy="576693"/>
              <a:chOff x="-1753862" y="6112775"/>
              <a:chExt cx="759635" cy="697798"/>
            </a:xfrm>
          </p:grpSpPr>
          <p:grpSp>
            <p:nvGrpSpPr>
              <p:cNvPr id="408" name="Inspireren">
                <a:extLst>
                  <a:ext uri="{FF2B5EF4-FFF2-40B4-BE49-F238E27FC236}">
                    <a16:creationId xmlns:a16="http://schemas.microsoft.com/office/drawing/2014/main" id="{19CAC051-BCC4-4D31-AE41-322488293647}"/>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410" name="Freeform 12">
                  <a:extLst>
                    <a:ext uri="{FF2B5EF4-FFF2-40B4-BE49-F238E27FC236}">
                      <a16:creationId xmlns:a16="http://schemas.microsoft.com/office/drawing/2014/main" id="{C81D97DD-57AD-4EC4-AF97-782F0D717C6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11" name="Freeform 13">
                  <a:extLst>
                    <a:ext uri="{FF2B5EF4-FFF2-40B4-BE49-F238E27FC236}">
                      <a16:creationId xmlns:a16="http://schemas.microsoft.com/office/drawing/2014/main" id="{A8596FD9-9E21-473A-A00F-66563F84064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12" name="Freeform 14">
                  <a:extLst>
                    <a:ext uri="{FF2B5EF4-FFF2-40B4-BE49-F238E27FC236}">
                      <a16:creationId xmlns:a16="http://schemas.microsoft.com/office/drawing/2014/main" id="{0E53522A-D58F-4625-A0C0-E46894CCBC9E}"/>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409" name="Tekstvak 408">
                <a:extLst>
                  <a:ext uri="{FF2B5EF4-FFF2-40B4-BE49-F238E27FC236}">
                    <a16:creationId xmlns:a16="http://schemas.microsoft.com/office/drawing/2014/main" id="{03C99B8D-1F86-4E2D-8DFE-71A4CEF67180}"/>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Tree>
    <p:extLst>
      <p:ext uri="{BB962C8B-B14F-4D97-AF65-F5344CB8AC3E}">
        <p14:creationId xmlns:p14="http://schemas.microsoft.com/office/powerpoint/2010/main" val="387416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 Foto (S)">
    <p:spTree>
      <p:nvGrpSpPr>
        <p:cNvPr id="1" name=""/>
        <p:cNvGrpSpPr/>
        <p:nvPr/>
      </p:nvGrpSpPr>
      <p:grpSpPr>
        <a:xfrm>
          <a:off x="0" y="0"/>
          <a:ext cx="0" cy="0"/>
          <a:chOff x="0" y="0"/>
          <a:chExt cx="0" cy="0"/>
        </a:xfrm>
      </p:grpSpPr>
      <p:sp>
        <p:nvSpPr>
          <p:cNvPr id="153" name="Tijdelijke aanduiding voor afbeelding 152">
            <a:extLst>
              <a:ext uri="{FF2B5EF4-FFF2-40B4-BE49-F238E27FC236}">
                <a16:creationId xmlns:a16="http://schemas.microsoft.com/office/drawing/2014/main" id="{9E949AE4-5E40-4A74-B548-55272AF60144}"/>
              </a:ext>
            </a:extLst>
          </p:cNvPr>
          <p:cNvSpPr>
            <a:spLocks noGrp="1" noChangeAspect="1"/>
          </p:cNvSpPr>
          <p:nvPr>
            <p:ph type="pic" idx="13" hasCustomPrompt="1"/>
          </p:nvPr>
        </p:nvSpPr>
        <p:spPr>
          <a:xfrm>
            <a:off x="6874932" y="0"/>
            <a:ext cx="5321829" cy="6858000"/>
          </a:xfrm>
          <a:custGeom>
            <a:avLst/>
            <a:gdLst>
              <a:gd name="connsiteX0" fmla="*/ 3217335 w 5321830"/>
              <a:gd name="connsiteY0" fmla="*/ 0 h 6858000"/>
              <a:gd name="connsiteX1" fmla="*/ 3378913 w 5321830"/>
              <a:gd name="connsiteY1" fmla="*/ 0 h 6858000"/>
              <a:gd name="connsiteX2" fmla="*/ 160095 w 5321830"/>
              <a:gd name="connsiteY2" fmla="*/ 4800996 h 6858000"/>
              <a:gd name="connsiteX3" fmla="*/ 2198936 w 5321830"/>
              <a:gd name="connsiteY3" fmla="*/ 6857667 h 6858000"/>
              <a:gd name="connsiteX4" fmla="*/ 2342463 w 5321830"/>
              <a:gd name="connsiteY4" fmla="*/ 6857667 h 6858000"/>
              <a:gd name="connsiteX5" fmla="*/ 291992 w 5321830"/>
              <a:gd name="connsiteY5" fmla="*/ 4789265 h 6858000"/>
              <a:gd name="connsiteX6" fmla="*/ 3502946 w 5321830"/>
              <a:gd name="connsiteY6" fmla="*/ 0 h 6858000"/>
              <a:gd name="connsiteX7" fmla="*/ 5321830 w 5321830"/>
              <a:gd name="connsiteY7" fmla="*/ 0 h 6858000"/>
              <a:gd name="connsiteX8" fmla="*/ 5321830 w 5321830"/>
              <a:gd name="connsiteY8" fmla="*/ 6858000 h 6858000"/>
              <a:gd name="connsiteX9" fmla="*/ 2032000 w 5321830"/>
              <a:gd name="connsiteY9" fmla="*/ 6858000 h 6858000"/>
              <a:gd name="connsiteX10" fmla="*/ 0 w 5321830"/>
              <a:gd name="connsiteY10" fmla="*/ 4792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21830" h="6858000">
                <a:moveTo>
                  <a:pt x="3217335" y="0"/>
                </a:moveTo>
                <a:lnTo>
                  <a:pt x="3378913" y="0"/>
                </a:lnTo>
                <a:lnTo>
                  <a:pt x="160095" y="4800996"/>
                </a:lnTo>
                <a:lnTo>
                  <a:pt x="2198936" y="6857667"/>
                </a:lnTo>
                <a:lnTo>
                  <a:pt x="2342463" y="6857667"/>
                </a:lnTo>
                <a:lnTo>
                  <a:pt x="291992" y="4789265"/>
                </a:lnTo>
                <a:lnTo>
                  <a:pt x="3502946" y="0"/>
                </a:lnTo>
                <a:lnTo>
                  <a:pt x="5321830" y="0"/>
                </a:lnTo>
                <a:lnTo>
                  <a:pt x="5321830" y="6858000"/>
                </a:lnTo>
                <a:lnTo>
                  <a:pt x="2032000" y="6858000"/>
                </a:lnTo>
                <a:lnTo>
                  <a:pt x="0" y="4792133"/>
                </a:lnTo>
                <a:close/>
              </a:path>
            </a:pathLst>
          </a:custGeom>
          <a:solidFill>
            <a:schemeClr val="bg1">
              <a:lumMod val="95000"/>
            </a:schemeClr>
          </a:solidFill>
        </p:spPr>
        <p:txBody>
          <a:bodyPr wrap="square" lIns="0" bIns="1872000" anchor="ctr">
            <a:noAutofit/>
          </a:bodyPr>
          <a:lstStyle>
            <a:lvl1pPr marL="0" indent="0" algn="ctr">
              <a:lnSpc>
                <a:spcPct val="100000"/>
              </a:lnSpc>
              <a:spcBef>
                <a:spcPts val="0"/>
              </a:spcBef>
              <a:buNone/>
              <a:defRPr sz="1400">
                <a:solidFill>
                  <a:schemeClr val="tx1">
                    <a:lumMod val="50000"/>
                    <a:lumOff val="5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a:t>
            </a:r>
            <a:br>
              <a:rPr lang="nl-NL"/>
            </a:br>
            <a:r>
              <a:rPr lang="nl-NL"/>
              <a:t>ga naar de tab ‘Slidebuilder’, </a:t>
            </a:r>
            <a:br>
              <a:rPr lang="nl-NL"/>
            </a:br>
            <a:r>
              <a:rPr lang="nl-NL"/>
              <a:t>klik op ‘Afbeeldingen’, selecteer </a:t>
            </a:r>
            <a:br>
              <a:rPr lang="nl-NL"/>
            </a:br>
            <a:r>
              <a:rPr lang="nl-NL"/>
              <a:t>de gewenste afbeelding en </a:t>
            </a:r>
            <a:br>
              <a:rPr lang="nl-NL"/>
            </a:br>
            <a:r>
              <a:rPr lang="nl-NL"/>
              <a:t>klik op ‘Invoegen’.</a:t>
            </a:r>
          </a:p>
        </p:txBody>
      </p:sp>
      <p:sp>
        <p:nvSpPr>
          <p:cNvPr id="3" name="Vertical Text Placeholder 2"/>
          <p:cNvSpPr>
            <a:spLocks noGrp="1"/>
          </p:cNvSpPr>
          <p:nvPr>
            <p:ph type="body" orient="vert" idx="1" hasCustomPrompt="1"/>
          </p:nvPr>
        </p:nvSpPr>
        <p:spPr>
          <a:xfrm>
            <a:off x="1022356" y="2588567"/>
            <a:ext cx="5479692" cy="3628155"/>
          </a:xfrm>
          <a:prstGeom prst="rect">
            <a:avLst/>
          </a:prstGeom>
        </p:spPr>
        <p:txBody>
          <a:bodyPr vert="horz" anchor="t" anchorCtr="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36" name="BLUE Triangle">
            <a:extLst>
              <a:ext uri="{FF2B5EF4-FFF2-40B4-BE49-F238E27FC236}">
                <a16:creationId xmlns:a16="http://schemas.microsoft.com/office/drawing/2014/main" id="{DCDE6D0A-05E0-44A0-9B17-278800D846D1}"/>
              </a:ext>
            </a:extLst>
          </p:cNvPr>
          <p:cNvSpPr>
            <a:spLocks noGrp="1"/>
          </p:cNvSpPr>
          <p:nvPr>
            <p:ph type="body" sz="quarter" idx="18" hasCustomPrompt="1"/>
          </p:nvPr>
        </p:nvSpPr>
        <p:spPr>
          <a:xfrm flipH="1">
            <a:off x="10783994" y="4728411"/>
            <a:ext cx="1412770" cy="2129590"/>
          </a:xfrm>
          <a:prstGeom prst="rtTriangle">
            <a:avLst/>
          </a:prstGeom>
          <a:solidFill>
            <a:schemeClr val="bg2">
              <a:alpha val="75000"/>
            </a:schemeClr>
          </a:solidFill>
        </p:spPr>
        <p:txBody>
          <a:bodyPr/>
          <a:lstStyle>
            <a:lvl1pPr marL="0" indent="0" algn="ctr">
              <a:buNone/>
              <a:defRPr sz="1000">
                <a:solidFill>
                  <a:schemeClr val="bg1"/>
                </a:solidFill>
              </a:defRPr>
            </a:lvl1pPr>
          </a:lstStyle>
          <a:p>
            <a:pPr lvl="0"/>
            <a:r>
              <a:rPr lang="nl-NL"/>
              <a:t> </a:t>
            </a:r>
          </a:p>
        </p:txBody>
      </p:sp>
      <p:sp>
        <p:nvSpPr>
          <p:cNvPr id="162" name="Vertical Text Placeholder 2">
            <a:extLst>
              <a:ext uri="{FF2B5EF4-FFF2-40B4-BE49-F238E27FC236}">
                <a16:creationId xmlns:a16="http://schemas.microsoft.com/office/drawing/2014/main" id="{D9001CED-4748-4226-AB8B-58FF91992711}"/>
              </a:ext>
            </a:extLst>
          </p:cNvPr>
          <p:cNvSpPr>
            <a:spLocks noGrp="1"/>
          </p:cNvSpPr>
          <p:nvPr>
            <p:ph type="body" orient="vert" idx="23" hasCustomPrompt="1"/>
          </p:nvPr>
        </p:nvSpPr>
        <p:spPr>
          <a:xfrm>
            <a:off x="1023393" y="1509125"/>
            <a:ext cx="5494633" cy="719433"/>
          </a:xfrm>
          <a:prstGeom prst="rect">
            <a:avLst/>
          </a:prstGeom>
        </p:spPr>
        <p:txBody>
          <a:bodyPr vert="horz" anchor="ctr" anchorCtr="0"/>
          <a:lstStyle>
            <a:lvl1pPr marL="0" indent="0">
              <a:buNone/>
              <a:defRPr lang="nl-NL" sz="4000" b="1" kern="1200" noProof="0" dirty="0">
                <a:solidFill>
                  <a:schemeClr val="bg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sp>
        <p:nvSpPr>
          <p:cNvPr id="523" name="Tekstvak 522">
            <a:extLst>
              <a:ext uri="{FF2B5EF4-FFF2-40B4-BE49-F238E27FC236}">
                <a16:creationId xmlns:a16="http://schemas.microsoft.com/office/drawing/2014/main" id="{7E65FC06-4618-4A49-AB19-B631FCA8FF4E}"/>
              </a:ext>
            </a:extLst>
          </p:cNvPr>
          <p:cNvSpPr txBox="1"/>
          <p:nvPr userDrawn="1"/>
        </p:nvSpPr>
        <p:spPr>
          <a:xfrm>
            <a:off x="4517232" y="-619271"/>
            <a:ext cx="3162300" cy="398175"/>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TEKST + FOTO (S)</a:t>
            </a:r>
          </a:p>
        </p:txBody>
      </p:sp>
      <p:sp>
        <p:nvSpPr>
          <p:cNvPr id="524" name="BLUE Diamond">
            <a:extLst>
              <a:ext uri="{FF2B5EF4-FFF2-40B4-BE49-F238E27FC236}">
                <a16:creationId xmlns:a16="http://schemas.microsoft.com/office/drawing/2014/main" id="{781ACB2A-EB6D-4F38-9139-B6BA7711FC69}"/>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525" name="Titel 17">
            <a:extLst>
              <a:ext uri="{FF2B5EF4-FFF2-40B4-BE49-F238E27FC236}">
                <a16:creationId xmlns:a16="http://schemas.microsoft.com/office/drawing/2014/main" id="{1F63D758-B7FB-4D24-A549-EB1EF74E0C35}"/>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526" name="GREY Diamond">
            <a:extLst>
              <a:ext uri="{FF2B5EF4-FFF2-40B4-BE49-F238E27FC236}">
                <a16:creationId xmlns:a16="http://schemas.microsoft.com/office/drawing/2014/main" id="{D65876F4-1E2A-4DD2-8A1A-7D729A9B6623}"/>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527" name="LOGO">
            <a:extLst>
              <a:ext uri="{FF2B5EF4-FFF2-40B4-BE49-F238E27FC236}">
                <a16:creationId xmlns:a16="http://schemas.microsoft.com/office/drawing/2014/main" id="{85FF3DA8-200B-4C76-8F0F-90D845623A12}"/>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592" name="INSTRUCTIE">
            <a:extLst>
              <a:ext uri="{FF2B5EF4-FFF2-40B4-BE49-F238E27FC236}">
                <a16:creationId xmlns:a16="http://schemas.microsoft.com/office/drawing/2014/main" id="{27E99E8A-2E28-4B84-AF2B-86018A62C7D5}"/>
              </a:ext>
            </a:extLst>
          </p:cNvPr>
          <p:cNvGrpSpPr/>
          <p:nvPr userDrawn="1"/>
        </p:nvGrpSpPr>
        <p:grpSpPr>
          <a:xfrm>
            <a:off x="-3786165" y="0"/>
            <a:ext cx="3693385" cy="5359349"/>
            <a:chOff x="-3786437" y="0"/>
            <a:chExt cx="3693386" cy="5359349"/>
          </a:xfrm>
        </p:grpSpPr>
        <p:sp>
          <p:nvSpPr>
            <p:cNvPr id="593" name="Rechthoek 592">
              <a:extLst>
                <a:ext uri="{FF2B5EF4-FFF2-40B4-BE49-F238E27FC236}">
                  <a16:creationId xmlns:a16="http://schemas.microsoft.com/office/drawing/2014/main" id="{2C192F38-0087-4961-8AD9-6AE5B91833A8}"/>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594" name="Ovaal 593">
              <a:extLst>
                <a:ext uri="{FF2B5EF4-FFF2-40B4-BE49-F238E27FC236}">
                  <a16:creationId xmlns:a16="http://schemas.microsoft.com/office/drawing/2014/main" id="{BCD2C3B0-0F6A-4477-8789-51F937A5B568}"/>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95" name="Rechthoek 594">
              <a:extLst>
                <a:ext uri="{FF2B5EF4-FFF2-40B4-BE49-F238E27FC236}">
                  <a16:creationId xmlns:a16="http://schemas.microsoft.com/office/drawing/2014/main" id="{8F7CB553-4B45-4533-B8D3-C9CEE8789E1C}"/>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596" name="Ovaal 595">
              <a:extLst>
                <a:ext uri="{FF2B5EF4-FFF2-40B4-BE49-F238E27FC236}">
                  <a16:creationId xmlns:a16="http://schemas.microsoft.com/office/drawing/2014/main" id="{07AD0712-C25E-4E10-8F21-7B8697372597}"/>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597" name="Rechthoek 596">
              <a:extLst>
                <a:ext uri="{FF2B5EF4-FFF2-40B4-BE49-F238E27FC236}">
                  <a16:creationId xmlns:a16="http://schemas.microsoft.com/office/drawing/2014/main" id="{7C628180-F772-493B-B598-CF3B772317CE}"/>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598" name="Ovaal 597">
              <a:extLst>
                <a:ext uri="{FF2B5EF4-FFF2-40B4-BE49-F238E27FC236}">
                  <a16:creationId xmlns:a16="http://schemas.microsoft.com/office/drawing/2014/main" id="{1E41FC7B-AA32-4567-81C0-6403E7ED321F}"/>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599" name="Ovaal 598">
              <a:extLst>
                <a:ext uri="{FF2B5EF4-FFF2-40B4-BE49-F238E27FC236}">
                  <a16:creationId xmlns:a16="http://schemas.microsoft.com/office/drawing/2014/main" id="{6B4BAD57-C6EA-4FC6-A26A-42C55B877E39}"/>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600" name="Ovaal 599">
              <a:extLst>
                <a:ext uri="{FF2B5EF4-FFF2-40B4-BE49-F238E27FC236}">
                  <a16:creationId xmlns:a16="http://schemas.microsoft.com/office/drawing/2014/main" id="{4FAEE9BE-64A2-4F26-811C-174E586E8F0D}"/>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601" name="Ovaal 600">
              <a:extLst>
                <a:ext uri="{FF2B5EF4-FFF2-40B4-BE49-F238E27FC236}">
                  <a16:creationId xmlns:a16="http://schemas.microsoft.com/office/drawing/2014/main" id="{FFD6494F-658D-4373-B8C3-A04B0B354241}"/>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602" name="Ovaal 601">
              <a:extLst>
                <a:ext uri="{FF2B5EF4-FFF2-40B4-BE49-F238E27FC236}">
                  <a16:creationId xmlns:a16="http://schemas.microsoft.com/office/drawing/2014/main" id="{2C9E9F61-FDFA-4019-811B-B75A6AC67074}"/>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603" name="Ovaal 602">
              <a:extLst>
                <a:ext uri="{FF2B5EF4-FFF2-40B4-BE49-F238E27FC236}">
                  <a16:creationId xmlns:a16="http://schemas.microsoft.com/office/drawing/2014/main" id="{8B3F1F51-6CFD-448A-9AC1-EAFDB0517075}"/>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604" name="Ovaal 603">
              <a:extLst>
                <a:ext uri="{FF2B5EF4-FFF2-40B4-BE49-F238E27FC236}">
                  <a16:creationId xmlns:a16="http://schemas.microsoft.com/office/drawing/2014/main" id="{AF4F86B7-62EE-4728-B764-EC2FAE29FD8F}"/>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605" name="Rechthoek 604">
              <a:extLst>
                <a:ext uri="{FF2B5EF4-FFF2-40B4-BE49-F238E27FC236}">
                  <a16:creationId xmlns:a16="http://schemas.microsoft.com/office/drawing/2014/main" id="{7302E9CB-6294-444B-804F-6BE52A398C7A}"/>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606" name="ICOON_info">
              <a:extLst>
                <a:ext uri="{FF2B5EF4-FFF2-40B4-BE49-F238E27FC236}">
                  <a16:creationId xmlns:a16="http://schemas.microsoft.com/office/drawing/2014/main" id="{D6B42F42-58FC-4F29-B711-8EDB548C92B3}"/>
                </a:ext>
              </a:extLst>
            </p:cNvPr>
            <p:cNvGrpSpPr/>
            <p:nvPr userDrawn="1"/>
          </p:nvGrpSpPr>
          <p:grpSpPr>
            <a:xfrm>
              <a:off x="-376736" y="4400186"/>
              <a:ext cx="283685" cy="283685"/>
              <a:chOff x="-510741" y="5913713"/>
              <a:chExt cx="267555" cy="267555"/>
            </a:xfrm>
          </p:grpSpPr>
          <p:sp>
            <p:nvSpPr>
              <p:cNvPr id="654" name="Ovaal 653">
                <a:extLst>
                  <a:ext uri="{FF2B5EF4-FFF2-40B4-BE49-F238E27FC236}">
                    <a16:creationId xmlns:a16="http://schemas.microsoft.com/office/drawing/2014/main" id="{28553FCF-C36A-48B1-A43E-F9593BDE7150}"/>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55" name="Graphic 163" descr="Informatie">
                <a:extLst>
                  <a:ext uri="{FF2B5EF4-FFF2-40B4-BE49-F238E27FC236}">
                    <a16:creationId xmlns:a16="http://schemas.microsoft.com/office/drawing/2014/main" id="{30764868-A135-48D2-9302-079CFDFF1969}"/>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607" name="VOORBEELD">
              <a:extLst>
                <a:ext uri="{FF2B5EF4-FFF2-40B4-BE49-F238E27FC236}">
                  <a16:creationId xmlns:a16="http://schemas.microsoft.com/office/drawing/2014/main" id="{C50DEC65-A949-4000-8238-1B03A51D1407}"/>
                </a:ext>
              </a:extLst>
            </p:cNvPr>
            <p:cNvGrpSpPr/>
            <p:nvPr userDrawn="1"/>
          </p:nvGrpSpPr>
          <p:grpSpPr>
            <a:xfrm>
              <a:off x="-3605171" y="458674"/>
              <a:ext cx="3234311" cy="558875"/>
              <a:chOff x="-3605171" y="458674"/>
              <a:chExt cx="3234311" cy="558875"/>
            </a:xfrm>
          </p:grpSpPr>
          <p:sp>
            <p:nvSpPr>
              <p:cNvPr id="614" name="Rechthoek 613">
                <a:extLst>
                  <a:ext uri="{FF2B5EF4-FFF2-40B4-BE49-F238E27FC236}">
                    <a16:creationId xmlns:a16="http://schemas.microsoft.com/office/drawing/2014/main" id="{71C29116-9BFA-438D-80B7-1EB1C18A3DF8}"/>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615" name="Rechthoek 614">
                <a:extLst>
                  <a:ext uri="{FF2B5EF4-FFF2-40B4-BE49-F238E27FC236}">
                    <a16:creationId xmlns:a16="http://schemas.microsoft.com/office/drawing/2014/main" id="{B1A62394-871D-4126-8AAF-261D24C4FE2C}"/>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16" name="Groep 615">
                <a:extLst>
                  <a:ext uri="{FF2B5EF4-FFF2-40B4-BE49-F238E27FC236}">
                    <a16:creationId xmlns:a16="http://schemas.microsoft.com/office/drawing/2014/main" id="{23CE46E1-47C7-4880-8489-C44A562B088B}"/>
                  </a:ext>
                </a:extLst>
              </p:cNvPr>
              <p:cNvGrpSpPr/>
              <p:nvPr userDrawn="1"/>
            </p:nvGrpSpPr>
            <p:grpSpPr>
              <a:xfrm>
                <a:off x="-3386247" y="830871"/>
                <a:ext cx="139423" cy="109566"/>
                <a:chOff x="-2866744" y="827071"/>
                <a:chExt cx="168701" cy="132575"/>
              </a:xfrm>
            </p:grpSpPr>
            <p:grpSp>
              <p:nvGrpSpPr>
                <p:cNvPr id="647" name="Groep 646">
                  <a:extLst>
                    <a:ext uri="{FF2B5EF4-FFF2-40B4-BE49-F238E27FC236}">
                      <a16:creationId xmlns:a16="http://schemas.microsoft.com/office/drawing/2014/main" id="{FBC4E3FA-8518-4038-9578-9385FAC6406A}"/>
                    </a:ext>
                  </a:extLst>
                </p:cNvPr>
                <p:cNvGrpSpPr/>
                <p:nvPr userDrawn="1"/>
              </p:nvGrpSpPr>
              <p:grpSpPr>
                <a:xfrm>
                  <a:off x="-2866744" y="827071"/>
                  <a:ext cx="168701" cy="132575"/>
                  <a:chOff x="-2866744" y="827071"/>
                  <a:chExt cx="168701" cy="132575"/>
                </a:xfrm>
              </p:grpSpPr>
              <p:cxnSp>
                <p:nvCxnSpPr>
                  <p:cNvPr id="649" name="Rechte verbindingslijn 648">
                    <a:extLst>
                      <a:ext uri="{FF2B5EF4-FFF2-40B4-BE49-F238E27FC236}">
                        <a16:creationId xmlns:a16="http://schemas.microsoft.com/office/drawing/2014/main" id="{E3D122CF-0C40-47A5-9934-E187B2B33644}"/>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650" name="Rechte verbindingslijn 649">
                    <a:extLst>
                      <a:ext uri="{FF2B5EF4-FFF2-40B4-BE49-F238E27FC236}">
                        <a16:creationId xmlns:a16="http://schemas.microsoft.com/office/drawing/2014/main" id="{B88A2DF2-37F9-4C87-89E9-740BB69413FC}"/>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651" name="Rechte verbindingslijn 650">
                    <a:extLst>
                      <a:ext uri="{FF2B5EF4-FFF2-40B4-BE49-F238E27FC236}">
                        <a16:creationId xmlns:a16="http://schemas.microsoft.com/office/drawing/2014/main" id="{F9F38ACE-2BB3-4BAA-A2F4-B59419F8E030}"/>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652" name="Rechte verbindingslijn 651">
                    <a:extLst>
                      <a:ext uri="{FF2B5EF4-FFF2-40B4-BE49-F238E27FC236}">
                        <a16:creationId xmlns:a16="http://schemas.microsoft.com/office/drawing/2014/main" id="{E2883AFB-5877-459A-96F8-0EA9E65C9649}"/>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653" name="Rechte verbindingslijn 652">
                    <a:extLst>
                      <a:ext uri="{FF2B5EF4-FFF2-40B4-BE49-F238E27FC236}">
                        <a16:creationId xmlns:a16="http://schemas.microsoft.com/office/drawing/2014/main" id="{CB3D216B-249C-493D-B27F-B2155FBF4FFF}"/>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648" name="Pijl: rechts 647">
                  <a:extLst>
                    <a:ext uri="{FF2B5EF4-FFF2-40B4-BE49-F238E27FC236}">
                      <a16:creationId xmlns:a16="http://schemas.microsoft.com/office/drawing/2014/main" id="{E220DD8E-C38E-41BC-8EE2-4B1EA259C13F}"/>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17" name="Groep 616">
                <a:extLst>
                  <a:ext uri="{FF2B5EF4-FFF2-40B4-BE49-F238E27FC236}">
                    <a16:creationId xmlns:a16="http://schemas.microsoft.com/office/drawing/2014/main" id="{44222886-6291-468C-AB48-B1B90F46CF33}"/>
                  </a:ext>
                </a:extLst>
              </p:cNvPr>
              <p:cNvGrpSpPr/>
              <p:nvPr userDrawn="1"/>
            </p:nvGrpSpPr>
            <p:grpSpPr>
              <a:xfrm>
                <a:off x="-3605171" y="830871"/>
                <a:ext cx="139423" cy="109566"/>
                <a:chOff x="-2866744" y="518074"/>
                <a:chExt cx="168701" cy="132575"/>
              </a:xfrm>
            </p:grpSpPr>
            <p:grpSp>
              <p:nvGrpSpPr>
                <p:cNvPr id="640" name="Groep 639">
                  <a:extLst>
                    <a:ext uri="{FF2B5EF4-FFF2-40B4-BE49-F238E27FC236}">
                      <a16:creationId xmlns:a16="http://schemas.microsoft.com/office/drawing/2014/main" id="{60835984-E228-4108-AAF0-F7900AAC20EF}"/>
                    </a:ext>
                  </a:extLst>
                </p:cNvPr>
                <p:cNvGrpSpPr/>
                <p:nvPr userDrawn="1"/>
              </p:nvGrpSpPr>
              <p:grpSpPr>
                <a:xfrm>
                  <a:off x="-2866744" y="518074"/>
                  <a:ext cx="168701" cy="132575"/>
                  <a:chOff x="-2866744" y="518074"/>
                  <a:chExt cx="168701" cy="132575"/>
                </a:xfrm>
              </p:grpSpPr>
              <p:cxnSp>
                <p:nvCxnSpPr>
                  <p:cNvPr id="642" name="Rechte verbindingslijn 641">
                    <a:extLst>
                      <a:ext uri="{FF2B5EF4-FFF2-40B4-BE49-F238E27FC236}">
                        <a16:creationId xmlns:a16="http://schemas.microsoft.com/office/drawing/2014/main" id="{D1060238-2127-45B6-B556-ECAEDF76A648}"/>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643" name="Rechte verbindingslijn 642">
                    <a:extLst>
                      <a:ext uri="{FF2B5EF4-FFF2-40B4-BE49-F238E27FC236}">
                        <a16:creationId xmlns:a16="http://schemas.microsoft.com/office/drawing/2014/main" id="{AAF94316-F013-4174-A784-F932C24865B6}"/>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644" name="Rechte verbindingslijn 643">
                    <a:extLst>
                      <a:ext uri="{FF2B5EF4-FFF2-40B4-BE49-F238E27FC236}">
                        <a16:creationId xmlns:a16="http://schemas.microsoft.com/office/drawing/2014/main" id="{98ABF907-1C2B-439D-933A-1888558F1930}"/>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645" name="Rechte verbindingslijn 644">
                    <a:extLst>
                      <a:ext uri="{FF2B5EF4-FFF2-40B4-BE49-F238E27FC236}">
                        <a16:creationId xmlns:a16="http://schemas.microsoft.com/office/drawing/2014/main" id="{2D934521-0488-4801-AB93-656085A7D551}"/>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646" name="Rechte verbindingslijn 645">
                    <a:extLst>
                      <a:ext uri="{FF2B5EF4-FFF2-40B4-BE49-F238E27FC236}">
                        <a16:creationId xmlns:a16="http://schemas.microsoft.com/office/drawing/2014/main" id="{8967B0A9-FBAD-4154-8B17-9BDDB8C4D592}"/>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641" name="Pijl: rechts 640">
                  <a:extLst>
                    <a:ext uri="{FF2B5EF4-FFF2-40B4-BE49-F238E27FC236}">
                      <a16:creationId xmlns:a16="http://schemas.microsoft.com/office/drawing/2014/main" id="{B608BD23-7CAA-47A4-97DD-DD464DBD66C1}"/>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618" name="Rechte verbindingslijn 617">
                <a:extLst>
                  <a:ext uri="{FF2B5EF4-FFF2-40B4-BE49-F238E27FC236}">
                    <a16:creationId xmlns:a16="http://schemas.microsoft.com/office/drawing/2014/main" id="{3D25A0A3-A1DD-492C-BBC0-885CB96FA2C6}"/>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619" name="Rechte verbindingslijn 618">
                <a:extLst>
                  <a:ext uri="{FF2B5EF4-FFF2-40B4-BE49-F238E27FC236}">
                    <a16:creationId xmlns:a16="http://schemas.microsoft.com/office/drawing/2014/main" id="{99E72FD1-4C9E-468A-B8AD-FB5335E8A3A8}"/>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620" name="Rechthoek 619">
                <a:extLst>
                  <a:ext uri="{FF2B5EF4-FFF2-40B4-BE49-F238E27FC236}">
                    <a16:creationId xmlns:a16="http://schemas.microsoft.com/office/drawing/2014/main" id="{8ED366AF-1001-46DE-87AD-FDE334B863AD}"/>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621" name="Rechthoek 620">
                <a:extLst>
                  <a:ext uri="{FF2B5EF4-FFF2-40B4-BE49-F238E27FC236}">
                    <a16:creationId xmlns:a16="http://schemas.microsoft.com/office/drawing/2014/main" id="{1686F9D8-BA0D-4CA4-852F-781DA346A63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622" name="Groep 621">
                <a:extLst>
                  <a:ext uri="{FF2B5EF4-FFF2-40B4-BE49-F238E27FC236}">
                    <a16:creationId xmlns:a16="http://schemas.microsoft.com/office/drawing/2014/main" id="{35AC8125-1391-4355-9C93-4BD2D6F1F9E2}"/>
                  </a:ext>
                </a:extLst>
              </p:cNvPr>
              <p:cNvGrpSpPr/>
              <p:nvPr userDrawn="1"/>
            </p:nvGrpSpPr>
            <p:grpSpPr>
              <a:xfrm>
                <a:off x="-2916763" y="769168"/>
                <a:ext cx="268738" cy="248381"/>
                <a:chOff x="-2916763" y="769168"/>
                <a:chExt cx="268738" cy="248381"/>
              </a:xfrm>
            </p:grpSpPr>
            <p:sp>
              <p:nvSpPr>
                <p:cNvPr id="632" name="Rechthoek 631">
                  <a:extLst>
                    <a:ext uri="{FF2B5EF4-FFF2-40B4-BE49-F238E27FC236}">
                      <a16:creationId xmlns:a16="http://schemas.microsoft.com/office/drawing/2014/main" id="{19F0DAAE-665C-4246-953E-27956329A088}"/>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33" name="Groep 632">
                  <a:extLst>
                    <a:ext uri="{FF2B5EF4-FFF2-40B4-BE49-F238E27FC236}">
                      <a16:creationId xmlns:a16="http://schemas.microsoft.com/office/drawing/2014/main" id="{4C2AE02D-4165-4E2A-B8A4-D347DD986F73}"/>
                    </a:ext>
                  </a:extLst>
                </p:cNvPr>
                <p:cNvGrpSpPr/>
                <p:nvPr userDrawn="1"/>
              </p:nvGrpSpPr>
              <p:grpSpPr>
                <a:xfrm>
                  <a:off x="-2866744" y="827071"/>
                  <a:ext cx="168701" cy="132575"/>
                  <a:chOff x="-2866744" y="827071"/>
                  <a:chExt cx="168701" cy="132575"/>
                </a:xfrm>
              </p:grpSpPr>
              <p:cxnSp>
                <p:nvCxnSpPr>
                  <p:cNvPr id="635" name="Rechte verbindingslijn 634">
                    <a:extLst>
                      <a:ext uri="{FF2B5EF4-FFF2-40B4-BE49-F238E27FC236}">
                        <a16:creationId xmlns:a16="http://schemas.microsoft.com/office/drawing/2014/main" id="{8912B99B-277F-4AB5-B73F-51C734693767}"/>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636" name="Rechte verbindingslijn 635">
                    <a:extLst>
                      <a:ext uri="{FF2B5EF4-FFF2-40B4-BE49-F238E27FC236}">
                        <a16:creationId xmlns:a16="http://schemas.microsoft.com/office/drawing/2014/main" id="{8E819563-36FB-4359-876D-3F7D2E5E7F95}"/>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637" name="Rechte verbindingslijn 636">
                    <a:extLst>
                      <a:ext uri="{FF2B5EF4-FFF2-40B4-BE49-F238E27FC236}">
                        <a16:creationId xmlns:a16="http://schemas.microsoft.com/office/drawing/2014/main" id="{CECDEA4D-2701-4284-AAF4-59B3AD73C531}"/>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638" name="Rechte verbindingslijn 637">
                    <a:extLst>
                      <a:ext uri="{FF2B5EF4-FFF2-40B4-BE49-F238E27FC236}">
                        <a16:creationId xmlns:a16="http://schemas.microsoft.com/office/drawing/2014/main" id="{FFCDE348-489E-4FE3-8916-5FF720783EAD}"/>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639" name="Rechte verbindingslijn 638">
                    <a:extLst>
                      <a:ext uri="{FF2B5EF4-FFF2-40B4-BE49-F238E27FC236}">
                        <a16:creationId xmlns:a16="http://schemas.microsoft.com/office/drawing/2014/main" id="{45D96153-6987-41B5-BFBE-D04C33D39A49}"/>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634" name="Pijl: rechts 633">
                  <a:extLst>
                    <a:ext uri="{FF2B5EF4-FFF2-40B4-BE49-F238E27FC236}">
                      <a16:creationId xmlns:a16="http://schemas.microsoft.com/office/drawing/2014/main" id="{2425F2F4-7B3A-4F8D-9F96-0DC04C0B639C}"/>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23" name="Groep 622">
                <a:extLst>
                  <a:ext uri="{FF2B5EF4-FFF2-40B4-BE49-F238E27FC236}">
                    <a16:creationId xmlns:a16="http://schemas.microsoft.com/office/drawing/2014/main" id="{E147091C-028F-4A48-94B0-513F0F2658DA}"/>
                  </a:ext>
                </a:extLst>
              </p:cNvPr>
              <p:cNvGrpSpPr/>
              <p:nvPr userDrawn="1"/>
            </p:nvGrpSpPr>
            <p:grpSpPr>
              <a:xfrm>
                <a:off x="-2916763" y="460171"/>
                <a:ext cx="268738" cy="248381"/>
                <a:chOff x="-2916763" y="460171"/>
                <a:chExt cx="268738" cy="248381"/>
              </a:xfrm>
            </p:grpSpPr>
            <p:sp>
              <p:nvSpPr>
                <p:cNvPr id="624" name="Rechthoek 623">
                  <a:extLst>
                    <a:ext uri="{FF2B5EF4-FFF2-40B4-BE49-F238E27FC236}">
                      <a16:creationId xmlns:a16="http://schemas.microsoft.com/office/drawing/2014/main" id="{81478BB9-4FAF-470C-AD00-6E600F26CFAE}"/>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25" name="Groep 624">
                  <a:extLst>
                    <a:ext uri="{FF2B5EF4-FFF2-40B4-BE49-F238E27FC236}">
                      <a16:creationId xmlns:a16="http://schemas.microsoft.com/office/drawing/2014/main" id="{BFA29FB6-230B-4C65-B774-B880D287E2EF}"/>
                    </a:ext>
                  </a:extLst>
                </p:cNvPr>
                <p:cNvGrpSpPr/>
                <p:nvPr userDrawn="1"/>
              </p:nvGrpSpPr>
              <p:grpSpPr>
                <a:xfrm>
                  <a:off x="-2866744" y="518074"/>
                  <a:ext cx="168701" cy="132575"/>
                  <a:chOff x="-2866744" y="518074"/>
                  <a:chExt cx="168701" cy="132575"/>
                </a:xfrm>
              </p:grpSpPr>
              <p:cxnSp>
                <p:nvCxnSpPr>
                  <p:cNvPr id="627" name="Rechte verbindingslijn 626">
                    <a:extLst>
                      <a:ext uri="{FF2B5EF4-FFF2-40B4-BE49-F238E27FC236}">
                        <a16:creationId xmlns:a16="http://schemas.microsoft.com/office/drawing/2014/main" id="{35AFB529-70EF-408B-AD4F-F835C64EEB03}"/>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628" name="Rechte verbindingslijn 627">
                    <a:extLst>
                      <a:ext uri="{FF2B5EF4-FFF2-40B4-BE49-F238E27FC236}">
                        <a16:creationId xmlns:a16="http://schemas.microsoft.com/office/drawing/2014/main" id="{EA3066C5-77E0-4A01-991E-A8F0B8AE32A8}"/>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629" name="Rechte verbindingslijn 628">
                    <a:extLst>
                      <a:ext uri="{FF2B5EF4-FFF2-40B4-BE49-F238E27FC236}">
                        <a16:creationId xmlns:a16="http://schemas.microsoft.com/office/drawing/2014/main" id="{E0A74296-B33E-437C-866D-24A895A7B1FB}"/>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630" name="Rechte verbindingslijn 629">
                    <a:extLst>
                      <a:ext uri="{FF2B5EF4-FFF2-40B4-BE49-F238E27FC236}">
                        <a16:creationId xmlns:a16="http://schemas.microsoft.com/office/drawing/2014/main" id="{BBFE06F8-6F22-40E7-A76C-7D306CF67917}"/>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631" name="Rechte verbindingslijn 630">
                    <a:extLst>
                      <a:ext uri="{FF2B5EF4-FFF2-40B4-BE49-F238E27FC236}">
                        <a16:creationId xmlns:a16="http://schemas.microsoft.com/office/drawing/2014/main" id="{DE932A4A-A522-4DEF-B60B-251327972DA5}"/>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626" name="Pijl: rechts 625">
                  <a:extLst>
                    <a:ext uri="{FF2B5EF4-FFF2-40B4-BE49-F238E27FC236}">
                      <a16:creationId xmlns:a16="http://schemas.microsoft.com/office/drawing/2014/main" id="{810B2879-7546-4FE7-8C5B-3B27A58D4550}"/>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608" name="Groep 607">
              <a:extLst>
                <a:ext uri="{FF2B5EF4-FFF2-40B4-BE49-F238E27FC236}">
                  <a16:creationId xmlns:a16="http://schemas.microsoft.com/office/drawing/2014/main" id="{8A64A23B-9C20-478E-BF04-B697E49D0692}"/>
                </a:ext>
              </a:extLst>
            </p:cNvPr>
            <p:cNvGrpSpPr/>
            <p:nvPr userDrawn="1"/>
          </p:nvGrpSpPr>
          <p:grpSpPr>
            <a:xfrm>
              <a:off x="-938434" y="4663037"/>
              <a:ext cx="627798" cy="576693"/>
              <a:chOff x="-1753862" y="6112775"/>
              <a:chExt cx="759635" cy="697798"/>
            </a:xfrm>
          </p:grpSpPr>
          <p:grpSp>
            <p:nvGrpSpPr>
              <p:cNvPr id="609" name="Inspireren">
                <a:extLst>
                  <a:ext uri="{FF2B5EF4-FFF2-40B4-BE49-F238E27FC236}">
                    <a16:creationId xmlns:a16="http://schemas.microsoft.com/office/drawing/2014/main" id="{961CA70D-7071-4CDD-A5FA-A9C338B9426F}"/>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611" name="Freeform 12">
                  <a:extLst>
                    <a:ext uri="{FF2B5EF4-FFF2-40B4-BE49-F238E27FC236}">
                      <a16:creationId xmlns:a16="http://schemas.microsoft.com/office/drawing/2014/main" id="{9BCD86EC-32AB-4AFB-8EBB-06702D3E8ED0}"/>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612" name="Freeform 13">
                  <a:extLst>
                    <a:ext uri="{FF2B5EF4-FFF2-40B4-BE49-F238E27FC236}">
                      <a16:creationId xmlns:a16="http://schemas.microsoft.com/office/drawing/2014/main" id="{A9E21C7A-C5F6-4648-9039-8C4826E4CA72}"/>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613" name="Freeform 14">
                  <a:extLst>
                    <a:ext uri="{FF2B5EF4-FFF2-40B4-BE49-F238E27FC236}">
                      <a16:creationId xmlns:a16="http://schemas.microsoft.com/office/drawing/2014/main" id="{9A7D417F-A804-4341-BF8D-0471C289850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610" name="Tekstvak 609">
                <a:extLst>
                  <a:ext uri="{FF2B5EF4-FFF2-40B4-BE49-F238E27FC236}">
                    <a16:creationId xmlns:a16="http://schemas.microsoft.com/office/drawing/2014/main" id="{27B1E481-02FA-4FDD-A1F8-3BFCB058ADE0}"/>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454" name="Groep 453">
            <a:extLst>
              <a:ext uri="{FF2B5EF4-FFF2-40B4-BE49-F238E27FC236}">
                <a16:creationId xmlns:a16="http://schemas.microsoft.com/office/drawing/2014/main" id="{9AD82814-067A-4AD2-B24B-581F8876EE50}"/>
              </a:ext>
            </a:extLst>
          </p:cNvPr>
          <p:cNvGrpSpPr/>
          <p:nvPr userDrawn="1"/>
        </p:nvGrpSpPr>
        <p:grpSpPr>
          <a:xfrm>
            <a:off x="12377595" y="1094401"/>
            <a:ext cx="3693385" cy="6688475"/>
            <a:chOff x="-3786165" y="-1"/>
            <a:chExt cx="3693386" cy="6688475"/>
          </a:xfrm>
        </p:grpSpPr>
        <p:sp>
          <p:nvSpPr>
            <p:cNvPr id="455" name="Rechthoek 454">
              <a:extLst>
                <a:ext uri="{FF2B5EF4-FFF2-40B4-BE49-F238E27FC236}">
                  <a16:creationId xmlns:a16="http://schemas.microsoft.com/office/drawing/2014/main" id="{B537381D-336A-492D-AA49-5540FE633D42}"/>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456" name="Ovaal 455">
              <a:extLst>
                <a:ext uri="{FF2B5EF4-FFF2-40B4-BE49-F238E27FC236}">
                  <a16:creationId xmlns:a16="http://schemas.microsoft.com/office/drawing/2014/main" id="{021691B2-AE8F-481E-8C8B-2035F8EE7253}"/>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457" name="Rechthoek 456">
              <a:extLst>
                <a:ext uri="{FF2B5EF4-FFF2-40B4-BE49-F238E27FC236}">
                  <a16:creationId xmlns:a16="http://schemas.microsoft.com/office/drawing/2014/main" id="{120C8D8A-12D3-4472-895C-74AB27917D43}"/>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58" name="Ovaal 457">
              <a:extLst>
                <a:ext uri="{FF2B5EF4-FFF2-40B4-BE49-F238E27FC236}">
                  <a16:creationId xmlns:a16="http://schemas.microsoft.com/office/drawing/2014/main" id="{C1E16A04-F3FF-4837-B3D1-08C3B7E68189}"/>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459" name="Rechthoek 458">
              <a:extLst>
                <a:ext uri="{FF2B5EF4-FFF2-40B4-BE49-F238E27FC236}">
                  <a16:creationId xmlns:a16="http://schemas.microsoft.com/office/drawing/2014/main" id="{504FF267-C38B-4910-9F15-6CF8C1B5BCAE}"/>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60" name="Ovaal 459">
              <a:extLst>
                <a:ext uri="{FF2B5EF4-FFF2-40B4-BE49-F238E27FC236}">
                  <a16:creationId xmlns:a16="http://schemas.microsoft.com/office/drawing/2014/main" id="{46E4531B-A059-4EC9-8C5D-8DAFCEB35181}"/>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461" name="Rechthoek 460">
              <a:extLst>
                <a:ext uri="{FF2B5EF4-FFF2-40B4-BE49-F238E27FC236}">
                  <a16:creationId xmlns:a16="http://schemas.microsoft.com/office/drawing/2014/main" id="{6803935F-2154-446A-9058-4D492C9148D8}"/>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462" name="Rechthoek 461">
              <a:extLst>
                <a:ext uri="{FF2B5EF4-FFF2-40B4-BE49-F238E27FC236}">
                  <a16:creationId xmlns:a16="http://schemas.microsoft.com/office/drawing/2014/main" id="{2A490C1B-8ED5-4866-A01C-D52A70B3B7A3}"/>
                </a:ext>
              </a:extLst>
            </p:cNvPr>
            <p:cNvSpPr/>
            <p:nvPr userDrawn="1"/>
          </p:nvSpPr>
          <p:spPr>
            <a:xfrm>
              <a:off x="-3315329" y="3200265"/>
              <a:ext cx="1284705" cy="719917"/>
            </a:xfrm>
            <a:prstGeom prst="rect">
              <a:avLst/>
            </a:prstGeom>
            <a:blipFill>
              <a:blip r:embed="rId4"/>
              <a:srcRect/>
              <a:stretch>
                <a:fillRect t="-151" b="-151"/>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63" name="Groep 462">
              <a:extLst>
                <a:ext uri="{FF2B5EF4-FFF2-40B4-BE49-F238E27FC236}">
                  <a16:creationId xmlns:a16="http://schemas.microsoft.com/office/drawing/2014/main" id="{2D4C3FEA-5B97-4C1F-A1EC-F4B2317B5F5A}"/>
                </a:ext>
              </a:extLst>
            </p:cNvPr>
            <p:cNvGrpSpPr/>
            <p:nvPr userDrawn="1"/>
          </p:nvGrpSpPr>
          <p:grpSpPr>
            <a:xfrm>
              <a:off x="-2334839" y="3479783"/>
              <a:ext cx="1222990" cy="563933"/>
              <a:chOff x="-2485819" y="3399207"/>
              <a:chExt cx="1222990" cy="563933"/>
            </a:xfrm>
          </p:grpSpPr>
          <p:sp>
            <p:nvSpPr>
              <p:cNvPr id="502" name="Rechthoek 501">
                <a:extLst>
                  <a:ext uri="{FF2B5EF4-FFF2-40B4-BE49-F238E27FC236}">
                    <a16:creationId xmlns:a16="http://schemas.microsoft.com/office/drawing/2014/main" id="{74605404-F65E-4E96-B50B-65A676C7AE31}"/>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03" name="Rechthoek 502">
                <a:extLst>
                  <a:ext uri="{FF2B5EF4-FFF2-40B4-BE49-F238E27FC236}">
                    <a16:creationId xmlns:a16="http://schemas.microsoft.com/office/drawing/2014/main" id="{64A786D4-A9B8-4813-9BAD-F5A8CC1FFEE5}"/>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04" name="Groep 503">
                <a:extLst>
                  <a:ext uri="{FF2B5EF4-FFF2-40B4-BE49-F238E27FC236}">
                    <a16:creationId xmlns:a16="http://schemas.microsoft.com/office/drawing/2014/main" id="{65404048-8498-4F61-9809-02EC32C7F01A}"/>
                  </a:ext>
                </a:extLst>
              </p:cNvPr>
              <p:cNvGrpSpPr/>
              <p:nvPr userDrawn="1"/>
            </p:nvGrpSpPr>
            <p:grpSpPr>
              <a:xfrm>
                <a:off x="-2403869" y="3460544"/>
                <a:ext cx="155951" cy="131922"/>
                <a:chOff x="12968836" y="3354170"/>
                <a:chExt cx="404806" cy="342433"/>
              </a:xfrm>
            </p:grpSpPr>
            <p:sp>
              <p:nvSpPr>
                <p:cNvPr id="517" name="Rechthoek: afgeronde hoeken 516">
                  <a:extLst>
                    <a:ext uri="{FF2B5EF4-FFF2-40B4-BE49-F238E27FC236}">
                      <a16:creationId xmlns:a16="http://schemas.microsoft.com/office/drawing/2014/main" id="{51EA3967-BDB3-4DCF-BEA9-CF75E7004782}"/>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8" name="Rechthoek 517">
                  <a:extLst>
                    <a:ext uri="{FF2B5EF4-FFF2-40B4-BE49-F238E27FC236}">
                      <a16:creationId xmlns:a16="http://schemas.microsoft.com/office/drawing/2014/main" id="{43C9BBF1-E84A-4A79-96D1-27CE807AC209}"/>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9" name="Rechthoek 518">
                  <a:extLst>
                    <a:ext uri="{FF2B5EF4-FFF2-40B4-BE49-F238E27FC236}">
                      <a16:creationId xmlns:a16="http://schemas.microsoft.com/office/drawing/2014/main" id="{6EB87956-11A1-47B7-B43D-D6137B0D4FD0}"/>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0" name="Rechthoek 519">
                  <a:extLst>
                    <a:ext uri="{FF2B5EF4-FFF2-40B4-BE49-F238E27FC236}">
                      <a16:creationId xmlns:a16="http://schemas.microsoft.com/office/drawing/2014/main" id="{524AE14A-D970-4F4D-AAE8-33B2C297175B}"/>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1" name="Rechthoek 520">
                  <a:extLst>
                    <a:ext uri="{FF2B5EF4-FFF2-40B4-BE49-F238E27FC236}">
                      <a16:creationId xmlns:a16="http://schemas.microsoft.com/office/drawing/2014/main" id="{C83E59E7-69D9-4668-BD3F-CCF2A9001B95}"/>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2" name="Rechthoek 521">
                  <a:extLst>
                    <a:ext uri="{FF2B5EF4-FFF2-40B4-BE49-F238E27FC236}">
                      <a16:creationId xmlns:a16="http://schemas.microsoft.com/office/drawing/2014/main" id="{9BC382FA-DDBE-472F-A6A3-F7A9E75A7E2C}"/>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05" name="Groep 504">
                <a:extLst>
                  <a:ext uri="{FF2B5EF4-FFF2-40B4-BE49-F238E27FC236}">
                    <a16:creationId xmlns:a16="http://schemas.microsoft.com/office/drawing/2014/main" id="{2FB465D3-520D-443C-BD00-D8A16E24403D}"/>
                  </a:ext>
                </a:extLst>
              </p:cNvPr>
              <p:cNvGrpSpPr/>
              <p:nvPr userDrawn="1"/>
            </p:nvGrpSpPr>
            <p:grpSpPr>
              <a:xfrm>
                <a:off x="-2423424" y="3690208"/>
                <a:ext cx="166739" cy="218963"/>
                <a:chOff x="12940828" y="3950597"/>
                <a:chExt cx="432813" cy="568367"/>
              </a:xfrm>
            </p:grpSpPr>
            <p:grpSp>
              <p:nvGrpSpPr>
                <p:cNvPr id="509" name="Groep 508">
                  <a:extLst>
                    <a:ext uri="{FF2B5EF4-FFF2-40B4-BE49-F238E27FC236}">
                      <a16:creationId xmlns:a16="http://schemas.microsoft.com/office/drawing/2014/main" id="{23902415-37F6-45BF-BB83-19CD242471BD}"/>
                    </a:ext>
                  </a:extLst>
                </p:cNvPr>
                <p:cNvGrpSpPr/>
                <p:nvPr userDrawn="1"/>
              </p:nvGrpSpPr>
              <p:grpSpPr>
                <a:xfrm>
                  <a:off x="13000382" y="4006891"/>
                  <a:ext cx="373259" cy="315747"/>
                  <a:chOff x="12968836" y="3354170"/>
                  <a:chExt cx="404806" cy="342433"/>
                </a:xfrm>
              </p:grpSpPr>
              <p:sp>
                <p:nvSpPr>
                  <p:cNvPr id="511" name="Rechthoek: afgeronde hoeken 510">
                    <a:extLst>
                      <a:ext uri="{FF2B5EF4-FFF2-40B4-BE49-F238E27FC236}">
                        <a16:creationId xmlns:a16="http://schemas.microsoft.com/office/drawing/2014/main" id="{C97B89EC-C079-440A-B6BD-B46DAB4B35E8}"/>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2" name="Rechthoek 511">
                    <a:extLst>
                      <a:ext uri="{FF2B5EF4-FFF2-40B4-BE49-F238E27FC236}">
                        <a16:creationId xmlns:a16="http://schemas.microsoft.com/office/drawing/2014/main" id="{50732E4C-3E27-4EE2-B1C1-3638B85B54C4}"/>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3" name="Rechthoek 512">
                    <a:extLst>
                      <a:ext uri="{FF2B5EF4-FFF2-40B4-BE49-F238E27FC236}">
                        <a16:creationId xmlns:a16="http://schemas.microsoft.com/office/drawing/2014/main" id="{1541B7CC-F166-4D0A-9570-D42BBDBA5A59}"/>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4" name="Rechthoek 513">
                    <a:extLst>
                      <a:ext uri="{FF2B5EF4-FFF2-40B4-BE49-F238E27FC236}">
                        <a16:creationId xmlns:a16="http://schemas.microsoft.com/office/drawing/2014/main" id="{4472031D-A79E-427C-99BF-5E25A503DC8B}"/>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5" name="Rechthoek 514">
                    <a:extLst>
                      <a:ext uri="{FF2B5EF4-FFF2-40B4-BE49-F238E27FC236}">
                        <a16:creationId xmlns:a16="http://schemas.microsoft.com/office/drawing/2014/main" id="{A12BB102-B3A1-4E68-AAB1-59BC2C858FEB}"/>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6" name="Rechthoek 515">
                    <a:extLst>
                      <a:ext uri="{FF2B5EF4-FFF2-40B4-BE49-F238E27FC236}">
                        <a16:creationId xmlns:a16="http://schemas.microsoft.com/office/drawing/2014/main" id="{EC5DEDD4-B789-4909-B7F3-FAD8F71BD639}"/>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510" name="Boog 509">
                  <a:extLst>
                    <a:ext uri="{FF2B5EF4-FFF2-40B4-BE49-F238E27FC236}">
                      <a16:creationId xmlns:a16="http://schemas.microsoft.com/office/drawing/2014/main" id="{7DF660BB-EF92-406E-88AE-8460802ECE7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506" name="Tekstvak 505">
                <a:extLst>
                  <a:ext uri="{FF2B5EF4-FFF2-40B4-BE49-F238E27FC236}">
                    <a16:creationId xmlns:a16="http://schemas.microsoft.com/office/drawing/2014/main" id="{E5A05517-E48D-4970-9228-C3D1F7F64798}"/>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507" name="Tekstvak 506">
                <a:extLst>
                  <a:ext uri="{FF2B5EF4-FFF2-40B4-BE49-F238E27FC236}">
                    <a16:creationId xmlns:a16="http://schemas.microsoft.com/office/drawing/2014/main" id="{C9A26E02-5103-41AC-88E0-BF41724AE376}"/>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508" name="Vrije vorm: vorm 507">
                <a:extLst>
                  <a:ext uri="{FF2B5EF4-FFF2-40B4-BE49-F238E27FC236}">
                    <a16:creationId xmlns:a16="http://schemas.microsoft.com/office/drawing/2014/main" id="{C0C02B7F-29C2-4FF0-BDA3-949042D2AB13}"/>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464" name="Groep 463">
              <a:extLst>
                <a:ext uri="{FF2B5EF4-FFF2-40B4-BE49-F238E27FC236}">
                  <a16:creationId xmlns:a16="http://schemas.microsoft.com/office/drawing/2014/main" id="{6D32AC7A-FFA3-4DF8-B786-949BE4F58FD6}"/>
                </a:ext>
              </a:extLst>
            </p:cNvPr>
            <p:cNvGrpSpPr/>
            <p:nvPr userDrawn="1"/>
          </p:nvGrpSpPr>
          <p:grpSpPr>
            <a:xfrm>
              <a:off x="-3786165" y="5728778"/>
              <a:ext cx="3693386" cy="959696"/>
              <a:chOff x="-3786437" y="6163468"/>
              <a:chExt cx="3693386" cy="959696"/>
            </a:xfrm>
          </p:grpSpPr>
          <p:sp>
            <p:nvSpPr>
              <p:cNvPr id="492" name="Rechthoek 491">
                <a:extLst>
                  <a:ext uri="{FF2B5EF4-FFF2-40B4-BE49-F238E27FC236}">
                    <a16:creationId xmlns:a16="http://schemas.microsoft.com/office/drawing/2014/main" id="{D8312020-62C1-4127-B4D5-6830433CBA1F}"/>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493" name="ICOON_info">
                <a:extLst>
                  <a:ext uri="{FF2B5EF4-FFF2-40B4-BE49-F238E27FC236}">
                    <a16:creationId xmlns:a16="http://schemas.microsoft.com/office/drawing/2014/main" id="{4CAD9A7D-EF3B-4D6D-A326-9F9CCC02620C}"/>
                  </a:ext>
                </a:extLst>
              </p:cNvPr>
              <p:cNvGrpSpPr/>
              <p:nvPr userDrawn="1"/>
            </p:nvGrpSpPr>
            <p:grpSpPr>
              <a:xfrm>
                <a:off x="-376736" y="6163468"/>
                <a:ext cx="283685" cy="283685"/>
                <a:chOff x="-510741" y="5913713"/>
                <a:chExt cx="267555" cy="267555"/>
              </a:xfrm>
            </p:grpSpPr>
            <p:sp>
              <p:nvSpPr>
                <p:cNvPr id="500" name="Ovaal 499">
                  <a:extLst>
                    <a:ext uri="{FF2B5EF4-FFF2-40B4-BE49-F238E27FC236}">
                      <a16:creationId xmlns:a16="http://schemas.microsoft.com/office/drawing/2014/main" id="{75A59E5D-D42D-4A16-951A-14846E3B02F0}"/>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01" name="Graphic 163" descr="Informatie">
                  <a:extLst>
                    <a:ext uri="{FF2B5EF4-FFF2-40B4-BE49-F238E27FC236}">
                      <a16:creationId xmlns:a16="http://schemas.microsoft.com/office/drawing/2014/main" id="{615847FC-527B-4D54-8E0F-A6CC476147E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494" name="Groep 493">
                <a:extLst>
                  <a:ext uri="{FF2B5EF4-FFF2-40B4-BE49-F238E27FC236}">
                    <a16:creationId xmlns:a16="http://schemas.microsoft.com/office/drawing/2014/main" id="{0157469A-1922-470E-93F0-DC6F108CF914}"/>
                  </a:ext>
                </a:extLst>
              </p:cNvPr>
              <p:cNvGrpSpPr/>
              <p:nvPr userDrawn="1"/>
            </p:nvGrpSpPr>
            <p:grpSpPr>
              <a:xfrm>
                <a:off x="-938434" y="6420818"/>
                <a:ext cx="627798" cy="576693"/>
                <a:chOff x="-938434" y="4570310"/>
                <a:chExt cx="627798" cy="576693"/>
              </a:xfrm>
            </p:grpSpPr>
            <p:grpSp>
              <p:nvGrpSpPr>
                <p:cNvPr id="495" name="Inspireren">
                  <a:extLst>
                    <a:ext uri="{FF2B5EF4-FFF2-40B4-BE49-F238E27FC236}">
                      <a16:creationId xmlns:a16="http://schemas.microsoft.com/office/drawing/2014/main" id="{2B9628D3-67FA-4CBF-BA85-403E6230A981}"/>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97" name="Freeform 12">
                    <a:extLst>
                      <a:ext uri="{FF2B5EF4-FFF2-40B4-BE49-F238E27FC236}">
                        <a16:creationId xmlns:a16="http://schemas.microsoft.com/office/drawing/2014/main" id="{E4F2237F-D8CA-4EC0-9AB1-72B74766FAE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98" name="Freeform 13">
                    <a:extLst>
                      <a:ext uri="{FF2B5EF4-FFF2-40B4-BE49-F238E27FC236}">
                        <a16:creationId xmlns:a16="http://schemas.microsoft.com/office/drawing/2014/main" id="{651979FB-0699-4A21-B6ED-C17CC0CCB9E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99" name="Freeform 14">
                    <a:extLst>
                      <a:ext uri="{FF2B5EF4-FFF2-40B4-BE49-F238E27FC236}">
                        <a16:creationId xmlns:a16="http://schemas.microsoft.com/office/drawing/2014/main" id="{4A4D54FC-0685-4907-A490-4523161DB78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496" name="Tekstvak 495">
                  <a:extLst>
                    <a:ext uri="{FF2B5EF4-FFF2-40B4-BE49-F238E27FC236}">
                      <a16:creationId xmlns:a16="http://schemas.microsoft.com/office/drawing/2014/main" id="{0AB982D6-2B31-4DC4-91E2-73AE4181B2B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465" name="Groep 464">
              <a:extLst>
                <a:ext uri="{FF2B5EF4-FFF2-40B4-BE49-F238E27FC236}">
                  <a16:creationId xmlns:a16="http://schemas.microsoft.com/office/drawing/2014/main" id="{84055F56-17B4-4718-BE7E-380A35696229}"/>
                </a:ext>
              </a:extLst>
            </p:cNvPr>
            <p:cNvGrpSpPr/>
            <p:nvPr userDrawn="1"/>
          </p:nvGrpSpPr>
          <p:grpSpPr>
            <a:xfrm>
              <a:off x="-3367447" y="1226982"/>
              <a:ext cx="791775" cy="406485"/>
              <a:chOff x="-3565087" y="1409294"/>
              <a:chExt cx="627469" cy="322133"/>
            </a:xfrm>
          </p:grpSpPr>
          <p:grpSp>
            <p:nvGrpSpPr>
              <p:cNvPr id="486" name="Groep 485">
                <a:extLst>
                  <a:ext uri="{FF2B5EF4-FFF2-40B4-BE49-F238E27FC236}">
                    <a16:creationId xmlns:a16="http://schemas.microsoft.com/office/drawing/2014/main" id="{299170E7-7EFD-457D-A5BD-7B2F2995CA04}"/>
                  </a:ext>
                </a:extLst>
              </p:cNvPr>
              <p:cNvGrpSpPr/>
              <p:nvPr userDrawn="1"/>
            </p:nvGrpSpPr>
            <p:grpSpPr>
              <a:xfrm>
                <a:off x="-3364916" y="1409294"/>
                <a:ext cx="225195" cy="195499"/>
                <a:chOff x="10307162" y="1361199"/>
                <a:chExt cx="2200275" cy="1914525"/>
              </a:xfrm>
            </p:grpSpPr>
            <p:sp>
              <p:nvSpPr>
                <p:cNvPr id="488" name="Vrije vorm: vorm 487">
                  <a:extLst>
                    <a:ext uri="{FF2B5EF4-FFF2-40B4-BE49-F238E27FC236}">
                      <a16:creationId xmlns:a16="http://schemas.microsoft.com/office/drawing/2014/main" id="{1BABB856-EAB2-4B50-B494-5FDC44B7496C}"/>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489" name="Groep 488">
                  <a:extLst>
                    <a:ext uri="{FF2B5EF4-FFF2-40B4-BE49-F238E27FC236}">
                      <a16:creationId xmlns:a16="http://schemas.microsoft.com/office/drawing/2014/main" id="{F6BA09C5-90B4-437A-8945-EA11BB740B5D}"/>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490" name="Vrije vorm: vorm 489">
                    <a:extLst>
                      <a:ext uri="{FF2B5EF4-FFF2-40B4-BE49-F238E27FC236}">
                        <a16:creationId xmlns:a16="http://schemas.microsoft.com/office/drawing/2014/main" id="{4C933A02-8215-48E9-A945-131D63D657BF}"/>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491" name="Vrije vorm: vorm 490">
                    <a:extLst>
                      <a:ext uri="{FF2B5EF4-FFF2-40B4-BE49-F238E27FC236}">
                        <a16:creationId xmlns:a16="http://schemas.microsoft.com/office/drawing/2014/main" id="{EC0EABA0-FFE8-4791-97F8-11B9D5766AE4}"/>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487" name="Tekstvak 486">
                <a:extLst>
                  <a:ext uri="{FF2B5EF4-FFF2-40B4-BE49-F238E27FC236}">
                    <a16:creationId xmlns:a16="http://schemas.microsoft.com/office/drawing/2014/main" id="{FA04C184-7982-4406-AF09-227242E42526}"/>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466" name="Groep 465">
              <a:extLst>
                <a:ext uri="{FF2B5EF4-FFF2-40B4-BE49-F238E27FC236}">
                  <a16:creationId xmlns:a16="http://schemas.microsoft.com/office/drawing/2014/main" id="{30234632-05E0-4920-98A6-9C5407E91D2A}"/>
                </a:ext>
              </a:extLst>
            </p:cNvPr>
            <p:cNvGrpSpPr/>
            <p:nvPr userDrawn="1"/>
          </p:nvGrpSpPr>
          <p:grpSpPr>
            <a:xfrm>
              <a:off x="-3354295" y="5166361"/>
              <a:ext cx="514284" cy="506545"/>
              <a:chOff x="12617641" y="3403239"/>
              <a:chExt cx="752963" cy="741634"/>
            </a:xfrm>
          </p:grpSpPr>
          <p:grpSp>
            <p:nvGrpSpPr>
              <p:cNvPr id="470" name="Groep 469">
                <a:extLst>
                  <a:ext uri="{FF2B5EF4-FFF2-40B4-BE49-F238E27FC236}">
                    <a16:creationId xmlns:a16="http://schemas.microsoft.com/office/drawing/2014/main" id="{F92DDC75-9BC3-4674-A2E2-2767465E02CC}"/>
                  </a:ext>
                </a:extLst>
              </p:cNvPr>
              <p:cNvGrpSpPr/>
              <p:nvPr userDrawn="1"/>
            </p:nvGrpSpPr>
            <p:grpSpPr>
              <a:xfrm>
                <a:off x="12771530" y="3403239"/>
                <a:ext cx="467176" cy="448491"/>
                <a:chOff x="12782157" y="3403239"/>
                <a:chExt cx="467176" cy="448491"/>
              </a:xfrm>
            </p:grpSpPr>
            <p:grpSp>
              <p:nvGrpSpPr>
                <p:cNvPr id="473" name="Groep 472">
                  <a:extLst>
                    <a:ext uri="{FF2B5EF4-FFF2-40B4-BE49-F238E27FC236}">
                      <a16:creationId xmlns:a16="http://schemas.microsoft.com/office/drawing/2014/main" id="{BFE43541-21C9-4D7F-8E8A-47ACBE8BA574}"/>
                    </a:ext>
                  </a:extLst>
                </p:cNvPr>
                <p:cNvGrpSpPr/>
                <p:nvPr userDrawn="1"/>
              </p:nvGrpSpPr>
              <p:grpSpPr>
                <a:xfrm>
                  <a:off x="12782157" y="3403239"/>
                  <a:ext cx="412976" cy="396132"/>
                  <a:chOff x="13554906" y="3320109"/>
                  <a:chExt cx="443917" cy="425811"/>
                </a:xfrm>
              </p:grpSpPr>
              <p:grpSp>
                <p:nvGrpSpPr>
                  <p:cNvPr id="480" name="Groep 479">
                    <a:extLst>
                      <a:ext uri="{FF2B5EF4-FFF2-40B4-BE49-F238E27FC236}">
                        <a16:creationId xmlns:a16="http://schemas.microsoft.com/office/drawing/2014/main" id="{6AE45D1F-4F44-49B4-B6EE-23F4C9C4C628}"/>
                      </a:ext>
                    </a:extLst>
                  </p:cNvPr>
                  <p:cNvGrpSpPr/>
                  <p:nvPr userDrawn="1"/>
                </p:nvGrpSpPr>
                <p:grpSpPr>
                  <a:xfrm>
                    <a:off x="13554906" y="3320109"/>
                    <a:ext cx="443917" cy="425811"/>
                    <a:chOff x="12909684" y="1276143"/>
                    <a:chExt cx="443917" cy="425811"/>
                  </a:xfrm>
                </p:grpSpPr>
                <p:sp>
                  <p:nvSpPr>
                    <p:cNvPr id="483" name="Rechthoek 482">
                      <a:extLst>
                        <a:ext uri="{FF2B5EF4-FFF2-40B4-BE49-F238E27FC236}">
                          <a16:creationId xmlns:a16="http://schemas.microsoft.com/office/drawing/2014/main" id="{33A3AD79-23F3-442E-910B-E2F7C2486B3F}"/>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84" name="Rechthoek 483">
                      <a:extLst>
                        <a:ext uri="{FF2B5EF4-FFF2-40B4-BE49-F238E27FC236}">
                          <a16:creationId xmlns:a16="http://schemas.microsoft.com/office/drawing/2014/main" id="{5D873E00-BC50-41B0-AAC3-B47A14480261}"/>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85" name="Ovaal 484">
                      <a:extLst>
                        <a:ext uri="{FF2B5EF4-FFF2-40B4-BE49-F238E27FC236}">
                          <a16:creationId xmlns:a16="http://schemas.microsoft.com/office/drawing/2014/main" id="{8FCD3EC5-363F-4242-8A96-182A49818B4F}"/>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481" name="Afbeelding 480">
                    <a:extLst>
                      <a:ext uri="{FF2B5EF4-FFF2-40B4-BE49-F238E27FC236}">
                        <a16:creationId xmlns:a16="http://schemas.microsoft.com/office/drawing/2014/main" id="{04AFEB2E-C79D-4FDA-8A21-A15F1FC01BEF}"/>
                      </a:ext>
                    </a:extLst>
                  </p:cNvPr>
                  <p:cNvPicPr>
                    <a:picLocks noChangeAspect="1"/>
                  </p:cNvPicPr>
                  <p:nvPr userDrawn="1"/>
                </p:nvPicPr>
                <p:blipFill>
                  <a:blip r:embed="rId5">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82" name="Afbeelding 481">
                    <a:extLst>
                      <a:ext uri="{FF2B5EF4-FFF2-40B4-BE49-F238E27FC236}">
                        <a16:creationId xmlns:a16="http://schemas.microsoft.com/office/drawing/2014/main" id="{0E8B6194-F6FB-4D9E-B527-79860B3DA174}"/>
                      </a:ext>
                    </a:extLst>
                  </p:cNvPr>
                  <p:cNvPicPr>
                    <a:picLocks noChangeAspect="1"/>
                  </p:cNvPicPr>
                  <p:nvPr userDrawn="1"/>
                </p:nvPicPr>
                <p:blipFill>
                  <a:blip r:embed="rId5">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74" name="Groep 473">
                  <a:extLst>
                    <a:ext uri="{FF2B5EF4-FFF2-40B4-BE49-F238E27FC236}">
                      <a16:creationId xmlns:a16="http://schemas.microsoft.com/office/drawing/2014/main" id="{7C58F0F5-B437-4318-8803-5B6633789906}"/>
                    </a:ext>
                  </a:extLst>
                </p:cNvPr>
                <p:cNvGrpSpPr/>
                <p:nvPr userDrawn="1"/>
              </p:nvGrpSpPr>
              <p:grpSpPr>
                <a:xfrm>
                  <a:off x="13103513" y="3705268"/>
                  <a:ext cx="145820" cy="146462"/>
                  <a:chOff x="13096169" y="3602278"/>
                  <a:chExt cx="145820" cy="146462"/>
                </a:xfrm>
              </p:grpSpPr>
              <p:sp>
                <p:nvSpPr>
                  <p:cNvPr id="478" name="Rechthoek 477">
                    <a:extLst>
                      <a:ext uri="{FF2B5EF4-FFF2-40B4-BE49-F238E27FC236}">
                        <a16:creationId xmlns:a16="http://schemas.microsoft.com/office/drawing/2014/main" id="{F827A119-7E3A-4FB3-AB0F-1737CC3B29F4}"/>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9" name="Rechthoek 478">
                    <a:extLst>
                      <a:ext uri="{FF2B5EF4-FFF2-40B4-BE49-F238E27FC236}">
                        <a16:creationId xmlns:a16="http://schemas.microsoft.com/office/drawing/2014/main" id="{7499A02C-4EC2-4833-A134-0FADE5215988}"/>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75" name="Groep 474">
                  <a:extLst>
                    <a:ext uri="{FF2B5EF4-FFF2-40B4-BE49-F238E27FC236}">
                      <a16:creationId xmlns:a16="http://schemas.microsoft.com/office/drawing/2014/main" id="{14D24415-3120-4DE9-98B3-D91C7025EB32}"/>
                    </a:ext>
                  </a:extLst>
                </p:cNvPr>
                <p:cNvGrpSpPr/>
                <p:nvPr userDrawn="1"/>
              </p:nvGrpSpPr>
              <p:grpSpPr>
                <a:xfrm rot="10800000">
                  <a:off x="13061402" y="3665637"/>
                  <a:ext cx="145820" cy="146462"/>
                  <a:chOff x="13096169" y="3602278"/>
                  <a:chExt cx="145820" cy="146462"/>
                </a:xfrm>
              </p:grpSpPr>
              <p:sp>
                <p:nvSpPr>
                  <p:cNvPr id="476" name="Rechthoek 475">
                    <a:extLst>
                      <a:ext uri="{FF2B5EF4-FFF2-40B4-BE49-F238E27FC236}">
                        <a16:creationId xmlns:a16="http://schemas.microsoft.com/office/drawing/2014/main" id="{9C164392-4B11-4774-B09C-146927CF7596}"/>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7" name="Rechthoek 476">
                    <a:extLst>
                      <a:ext uri="{FF2B5EF4-FFF2-40B4-BE49-F238E27FC236}">
                        <a16:creationId xmlns:a16="http://schemas.microsoft.com/office/drawing/2014/main" id="{A5D6EC72-1C45-4BBF-8331-9F5899F1C1BC}"/>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471" name="Rechthoek 470">
                <a:extLst>
                  <a:ext uri="{FF2B5EF4-FFF2-40B4-BE49-F238E27FC236}">
                    <a16:creationId xmlns:a16="http://schemas.microsoft.com/office/drawing/2014/main" id="{A4D62E05-54FC-41B7-9AA5-9A5AB33F4A1E}"/>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472" name="Gelijkbenige driehoek 471">
                <a:extLst>
                  <a:ext uri="{FF2B5EF4-FFF2-40B4-BE49-F238E27FC236}">
                    <a16:creationId xmlns:a16="http://schemas.microsoft.com/office/drawing/2014/main" id="{BDBCA0A4-B02C-4BA1-8E63-DD3EF6AB24D8}"/>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467" name="Ovaal 466">
              <a:extLst>
                <a:ext uri="{FF2B5EF4-FFF2-40B4-BE49-F238E27FC236}">
                  <a16:creationId xmlns:a16="http://schemas.microsoft.com/office/drawing/2014/main" id="{B6369427-C5EB-464F-A2ED-EBE4B375C5A7}"/>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468" name="Rechthoek 467">
              <a:extLst>
                <a:ext uri="{FF2B5EF4-FFF2-40B4-BE49-F238E27FC236}">
                  <a16:creationId xmlns:a16="http://schemas.microsoft.com/office/drawing/2014/main" id="{CF34ED75-143A-4678-B49A-A97F2EF769B6}"/>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69" name="Rechthoek 468">
              <a:extLst>
                <a:ext uri="{FF2B5EF4-FFF2-40B4-BE49-F238E27FC236}">
                  <a16:creationId xmlns:a16="http://schemas.microsoft.com/office/drawing/2014/main" id="{4FAFAB6D-81B9-4ADA-BD06-C7EEB44FB436}"/>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Tree>
    <p:extLst>
      <p:ext uri="{BB962C8B-B14F-4D97-AF65-F5344CB8AC3E}">
        <p14:creationId xmlns:p14="http://schemas.microsoft.com/office/powerpoint/2010/main" val="274414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Foto (M)">
    <p:spTree>
      <p:nvGrpSpPr>
        <p:cNvPr id="1" name=""/>
        <p:cNvGrpSpPr/>
        <p:nvPr/>
      </p:nvGrpSpPr>
      <p:grpSpPr>
        <a:xfrm>
          <a:off x="0" y="0"/>
          <a:ext cx="0" cy="0"/>
          <a:chOff x="0" y="0"/>
          <a:chExt cx="0" cy="0"/>
        </a:xfrm>
      </p:grpSpPr>
      <p:sp>
        <p:nvSpPr>
          <p:cNvPr id="156" name="Tijdelijke aanduiding voor afbeelding 155">
            <a:extLst>
              <a:ext uri="{FF2B5EF4-FFF2-40B4-BE49-F238E27FC236}">
                <a16:creationId xmlns:a16="http://schemas.microsoft.com/office/drawing/2014/main" id="{C163DEDB-B185-486A-8A96-44B6B8657114}"/>
              </a:ext>
            </a:extLst>
          </p:cNvPr>
          <p:cNvSpPr>
            <a:spLocks noGrp="1" noChangeAspect="1"/>
          </p:cNvSpPr>
          <p:nvPr>
            <p:ph type="pic" idx="13" hasCustomPrompt="1"/>
          </p:nvPr>
        </p:nvSpPr>
        <p:spPr>
          <a:xfrm>
            <a:off x="5351675" y="-16934"/>
            <a:ext cx="6845089" cy="6874933"/>
          </a:xfrm>
          <a:custGeom>
            <a:avLst/>
            <a:gdLst>
              <a:gd name="connsiteX0" fmla="*/ 3250459 w 6845089"/>
              <a:gd name="connsiteY0" fmla="*/ 0 h 6874933"/>
              <a:gd name="connsiteX1" fmla="*/ 3502119 w 6845089"/>
              <a:gd name="connsiteY1" fmla="*/ 1186 h 6874933"/>
              <a:gd name="connsiteX2" fmla="*/ 272742 w 6845089"/>
              <a:gd name="connsiteY2" fmla="*/ 4817930 h 6874933"/>
              <a:gd name="connsiteX3" fmla="*/ 2311584 w 6845089"/>
              <a:gd name="connsiteY3" fmla="*/ 6874601 h 6874933"/>
              <a:gd name="connsiteX4" fmla="*/ 2455111 w 6845089"/>
              <a:gd name="connsiteY4" fmla="*/ 6874601 h 6874933"/>
              <a:gd name="connsiteX5" fmla="*/ 404639 w 6845089"/>
              <a:gd name="connsiteY5" fmla="*/ 4806199 h 6874933"/>
              <a:gd name="connsiteX6" fmla="*/ 3625761 w 6845089"/>
              <a:gd name="connsiteY6" fmla="*/ 1768 h 6874933"/>
              <a:gd name="connsiteX7" fmla="*/ 6845089 w 6845089"/>
              <a:gd name="connsiteY7" fmla="*/ 16933 h 6874933"/>
              <a:gd name="connsiteX8" fmla="*/ 6845089 w 6845089"/>
              <a:gd name="connsiteY8" fmla="*/ 6874933 h 6874933"/>
              <a:gd name="connsiteX9" fmla="*/ 2048933 w 6845089"/>
              <a:gd name="connsiteY9" fmla="*/ 6874933 h 6874933"/>
              <a:gd name="connsiteX10" fmla="*/ 0 w 6845089"/>
              <a:gd name="connsiteY10" fmla="*/ 4842933 h 687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5089" h="6874933">
                <a:moveTo>
                  <a:pt x="3250459" y="0"/>
                </a:moveTo>
                <a:lnTo>
                  <a:pt x="3502119" y="1186"/>
                </a:lnTo>
                <a:lnTo>
                  <a:pt x="272742" y="4817930"/>
                </a:lnTo>
                <a:lnTo>
                  <a:pt x="2311584" y="6874601"/>
                </a:lnTo>
                <a:lnTo>
                  <a:pt x="2455111" y="6874601"/>
                </a:lnTo>
                <a:lnTo>
                  <a:pt x="404639" y="4806199"/>
                </a:lnTo>
                <a:lnTo>
                  <a:pt x="3625761" y="1768"/>
                </a:lnTo>
                <a:lnTo>
                  <a:pt x="6845089" y="16933"/>
                </a:lnTo>
                <a:lnTo>
                  <a:pt x="6845089" y="6874933"/>
                </a:lnTo>
                <a:lnTo>
                  <a:pt x="2048933" y="6874933"/>
                </a:lnTo>
                <a:lnTo>
                  <a:pt x="0" y="4842933"/>
                </a:lnTo>
                <a:close/>
              </a:path>
            </a:pathLst>
          </a:custGeom>
          <a:solidFill>
            <a:schemeClr val="bg1">
              <a:lumMod val="95000"/>
            </a:schemeClr>
          </a:solidFill>
        </p:spPr>
        <p:txBody>
          <a:bodyPr wrap="square" lIns="0" bIns="1512000" anchor="ctr">
            <a:noAutofit/>
          </a:bodyPr>
          <a:lstStyle>
            <a:lvl1pPr marL="0" indent="0" algn="ctr">
              <a:lnSpc>
                <a:spcPct val="100000"/>
              </a:lnSpc>
              <a:spcBef>
                <a:spcPts val="0"/>
              </a:spcBef>
              <a:buNone/>
              <a:defRPr sz="1400">
                <a:solidFill>
                  <a:schemeClr val="tx1">
                    <a:lumMod val="50000"/>
                    <a:lumOff val="5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ga naar de tab ‘Slidebuilder’, </a:t>
            </a:r>
            <a:br>
              <a:rPr lang="nl-NL"/>
            </a:br>
            <a:r>
              <a:rPr lang="nl-NL"/>
              <a:t>klik op ‘Afbeeldingen’, selecteer de gewenste </a:t>
            </a:r>
            <a:br>
              <a:rPr lang="nl-NL"/>
            </a:br>
            <a:r>
              <a:rPr lang="nl-NL"/>
              <a:t>afbeelding en klik op ‘Invoegen’.</a:t>
            </a:r>
          </a:p>
        </p:txBody>
      </p:sp>
      <p:sp>
        <p:nvSpPr>
          <p:cNvPr id="3" name="Vertical Text Placeholder 2"/>
          <p:cNvSpPr>
            <a:spLocks noGrp="1"/>
          </p:cNvSpPr>
          <p:nvPr>
            <p:ph type="body" orient="vert" idx="1" hasCustomPrompt="1"/>
          </p:nvPr>
        </p:nvSpPr>
        <p:spPr>
          <a:xfrm>
            <a:off x="1022355" y="2588567"/>
            <a:ext cx="3937360" cy="3628155"/>
          </a:xfrm>
          <a:prstGeom prst="rect">
            <a:avLst/>
          </a:prstGeom>
        </p:spPr>
        <p:txBody>
          <a:bodyPr vert="horz" anchor="t" anchorCtr="0"/>
          <a:lstStyle>
            <a:lvl1pPr>
              <a:defRPr/>
            </a:lvl1pPr>
            <a:lvl2pPr>
              <a:defRPr/>
            </a:lvl2pPr>
            <a:lvl3pPr>
              <a:defRPr/>
            </a:lvl3pPr>
            <a:lvl4pPr>
              <a:defRPr/>
            </a:lvl4pPr>
            <a:lvl5pPr>
              <a:defRPr/>
            </a:lvl5pPr>
            <a:lvl6pPr marL="0" indent="0">
              <a:buNone/>
              <a:defRPr/>
            </a:lvl6pPr>
            <a:lvl7pPr>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36" name="BLUE Triangle">
            <a:extLst>
              <a:ext uri="{FF2B5EF4-FFF2-40B4-BE49-F238E27FC236}">
                <a16:creationId xmlns:a16="http://schemas.microsoft.com/office/drawing/2014/main" id="{DCDE6D0A-05E0-44A0-9B17-278800D846D1}"/>
              </a:ext>
            </a:extLst>
          </p:cNvPr>
          <p:cNvSpPr>
            <a:spLocks noGrp="1"/>
          </p:cNvSpPr>
          <p:nvPr>
            <p:ph type="body" sz="quarter" idx="18" hasCustomPrompt="1"/>
          </p:nvPr>
        </p:nvSpPr>
        <p:spPr>
          <a:xfrm flipH="1">
            <a:off x="9794040" y="3236168"/>
            <a:ext cx="2402723" cy="3621834"/>
          </a:xfrm>
          <a:prstGeom prst="rtTriangle">
            <a:avLst/>
          </a:prstGeom>
          <a:solidFill>
            <a:schemeClr val="tx2">
              <a:alpha val="75000"/>
            </a:schemeClr>
          </a:solidFill>
        </p:spPr>
        <p:txBody>
          <a:bodyPr/>
          <a:lstStyle>
            <a:lvl1pPr marL="0" indent="0" algn="ctr">
              <a:buNone/>
              <a:defRPr sz="1000">
                <a:solidFill>
                  <a:schemeClr val="bg1"/>
                </a:solidFill>
              </a:defRPr>
            </a:lvl1pPr>
          </a:lstStyle>
          <a:p>
            <a:pPr lvl="0"/>
            <a:r>
              <a:rPr lang="nl-NL"/>
              <a:t> </a:t>
            </a:r>
          </a:p>
        </p:txBody>
      </p:sp>
      <p:sp>
        <p:nvSpPr>
          <p:cNvPr id="163" name="Vertical Text Placeholder 2">
            <a:extLst>
              <a:ext uri="{FF2B5EF4-FFF2-40B4-BE49-F238E27FC236}">
                <a16:creationId xmlns:a16="http://schemas.microsoft.com/office/drawing/2014/main" id="{06FBECA9-F37E-437A-9416-BA50DF9FFD51}"/>
              </a:ext>
            </a:extLst>
          </p:cNvPr>
          <p:cNvSpPr>
            <a:spLocks noGrp="1"/>
          </p:cNvSpPr>
          <p:nvPr>
            <p:ph type="body" orient="vert" idx="23" hasCustomPrompt="1"/>
          </p:nvPr>
        </p:nvSpPr>
        <p:spPr>
          <a:xfrm>
            <a:off x="1023314" y="1509125"/>
            <a:ext cx="3947282" cy="719433"/>
          </a:xfrm>
          <a:prstGeom prst="rect">
            <a:avLst/>
          </a:prstGeom>
        </p:spPr>
        <p:txBody>
          <a:bodyPr vert="horz" anchor="ctr" anchorCtr="0"/>
          <a:lstStyle>
            <a:lvl1pPr marL="0" indent="0">
              <a:buNone/>
              <a:defRPr lang="nl-NL" sz="4000" b="1" kern="1200" noProof="0" dirty="0">
                <a:solidFill>
                  <a:schemeClr val="tx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grpSp>
        <p:nvGrpSpPr>
          <p:cNvPr id="454" name="Groep 453">
            <a:extLst>
              <a:ext uri="{FF2B5EF4-FFF2-40B4-BE49-F238E27FC236}">
                <a16:creationId xmlns:a16="http://schemas.microsoft.com/office/drawing/2014/main" id="{9FB5515E-ED62-4CEA-A862-B4D231D53949}"/>
              </a:ext>
            </a:extLst>
          </p:cNvPr>
          <p:cNvGrpSpPr/>
          <p:nvPr userDrawn="1"/>
        </p:nvGrpSpPr>
        <p:grpSpPr>
          <a:xfrm>
            <a:off x="12377595" y="1094401"/>
            <a:ext cx="3693385" cy="6688475"/>
            <a:chOff x="-3786165" y="-1"/>
            <a:chExt cx="3693386" cy="6688475"/>
          </a:xfrm>
        </p:grpSpPr>
        <p:sp>
          <p:nvSpPr>
            <p:cNvPr id="455" name="Rechthoek 454">
              <a:extLst>
                <a:ext uri="{FF2B5EF4-FFF2-40B4-BE49-F238E27FC236}">
                  <a16:creationId xmlns:a16="http://schemas.microsoft.com/office/drawing/2014/main" id="{4BB33FDA-4A1F-4CE9-8D0E-55E701749120}"/>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456" name="Ovaal 455">
              <a:extLst>
                <a:ext uri="{FF2B5EF4-FFF2-40B4-BE49-F238E27FC236}">
                  <a16:creationId xmlns:a16="http://schemas.microsoft.com/office/drawing/2014/main" id="{CDD1DC23-5E45-4A6E-A5BC-EE6A50E1B08A}"/>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457" name="Rechthoek 456">
              <a:extLst>
                <a:ext uri="{FF2B5EF4-FFF2-40B4-BE49-F238E27FC236}">
                  <a16:creationId xmlns:a16="http://schemas.microsoft.com/office/drawing/2014/main" id="{81DA06E8-A19E-4A7A-BED8-23EC592DAA61}"/>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58" name="Ovaal 457">
              <a:extLst>
                <a:ext uri="{FF2B5EF4-FFF2-40B4-BE49-F238E27FC236}">
                  <a16:creationId xmlns:a16="http://schemas.microsoft.com/office/drawing/2014/main" id="{C4018118-8C77-4D47-A81D-CB25670BD393}"/>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459" name="Rechthoek 458">
              <a:extLst>
                <a:ext uri="{FF2B5EF4-FFF2-40B4-BE49-F238E27FC236}">
                  <a16:creationId xmlns:a16="http://schemas.microsoft.com/office/drawing/2014/main" id="{BB3F6A12-3CA4-4AE4-A307-40FDA29122BD}"/>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60" name="Ovaal 459">
              <a:extLst>
                <a:ext uri="{FF2B5EF4-FFF2-40B4-BE49-F238E27FC236}">
                  <a16:creationId xmlns:a16="http://schemas.microsoft.com/office/drawing/2014/main" id="{CDB72077-C292-43DE-BADD-F9BC6CF71819}"/>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461" name="Rechthoek 460">
              <a:extLst>
                <a:ext uri="{FF2B5EF4-FFF2-40B4-BE49-F238E27FC236}">
                  <a16:creationId xmlns:a16="http://schemas.microsoft.com/office/drawing/2014/main" id="{49714B55-59B4-470F-93C2-FC38D48453FD}"/>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462" name="Rechthoek 461">
              <a:extLst>
                <a:ext uri="{FF2B5EF4-FFF2-40B4-BE49-F238E27FC236}">
                  <a16:creationId xmlns:a16="http://schemas.microsoft.com/office/drawing/2014/main" id="{D71682F5-5954-4101-9013-0CAC7F308FD9}"/>
                </a:ext>
              </a:extLst>
            </p:cNvPr>
            <p:cNvSpPr/>
            <p:nvPr userDrawn="1"/>
          </p:nvSpPr>
          <p:spPr>
            <a:xfrm>
              <a:off x="-3315329" y="3200265"/>
              <a:ext cx="1284705" cy="719917"/>
            </a:xfrm>
            <a:prstGeom prst="rect">
              <a:avLst/>
            </a:prstGeom>
            <a:blipFill>
              <a:blip r:embed="rId2"/>
              <a:srcRect/>
              <a:stretch>
                <a:fillRect t="-151" b="-151"/>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63" name="Groep 462">
              <a:extLst>
                <a:ext uri="{FF2B5EF4-FFF2-40B4-BE49-F238E27FC236}">
                  <a16:creationId xmlns:a16="http://schemas.microsoft.com/office/drawing/2014/main" id="{45F27EB4-EE59-48C9-B494-EE572944D8A9}"/>
                </a:ext>
              </a:extLst>
            </p:cNvPr>
            <p:cNvGrpSpPr/>
            <p:nvPr userDrawn="1"/>
          </p:nvGrpSpPr>
          <p:grpSpPr>
            <a:xfrm>
              <a:off x="-2334839" y="3479783"/>
              <a:ext cx="1222990" cy="563933"/>
              <a:chOff x="-2485819" y="3399207"/>
              <a:chExt cx="1222990" cy="563933"/>
            </a:xfrm>
          </p:grpSpPr>
          <p:sp>
            <p:nvSpPr>
              <p:cNvPr id="502" name="Rechthoek 501">
                <a:extLst>
                  <a:ext uri="{FF2B5EF4-FFF2-40B4-BE49-F238E27FC236}">
                    <a16:creationId xmlns:a16="http://schemas.microsoft.com/office/drawing/2014/main" id="{96B040D1-D870-4882-98F8-8C6EE5DC2E1C}"/>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03" name="Rechthoek 502">
                <a:extLst>
                  <a:ext uri="{FF2B5EF4-FFF2-40B4-BE49-F238E27FC236}">
                    <a16:creationId xmlns:a16="http://schemas.microsoft.com/office/drawing/2014/main" id="{D493ADF9-43C4-4A9F-AC86-CDF7641613D4}"/>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04" name="Groep 503">
                <a:extLst>
                  <a:ext uri="{FF2B5EF4-FFF2-40B4-BE49-F238E27FC236}">
                    <a16:creationId xmlns:a16="http://schemas.microsoft.com/office/drawing/2014/main" id="{013F9119-C7C9-442D-8050-6236C2719AC1}"/>
                  </a:ext>
                </a:extLst>
              </p:cNvPr>
              <p:cNvGrpSpPr/>
              <p:nvPr userDrawn="1"/>
            </p:nvGrpSpPr>
            <p:grpSpPr>
              <a:xfrm>
                <a:off x="-2403869" y="3460544"/>
                <a:ext cx="155951" cy="131922"/>
                <a:chOff x="12968836" y="3354170"/>
                <a:chExt cx="404806" cy="342433"/>
              </a:xfrm>
            </p:grpSpPr>
            <p:sp>
              <p:nvSpPr>
                <p:cNvPr id="517" name="Rechthoek: afgeronde hoeken 516">
                  <a:extLst>
                    <a:ext uri="{FF2B5EF4-FFF2-40B4-BE49-F238E27FC236}">
                      <a16:creationId xmlns:a16="http://schemas.microsoft.com/office/drawing/2014/main" id="{1F37B9C9-2DF2-4E41-AFD6-F4CC64D7CD66}"/>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8" name="Rechthoek 517">
                  <a:extLst>
                    <a:ext uri="{FF2B5EF4-FFF2-40B4-BE49-F238E27FC236}">
                      <a16:creationId xmlns:a16="http://schemas.microsoft.com/office/drawing/2014/main" id="{6C0974C5-D07B-48DB-BE9C-570D38222129}"/>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9" name="Rechthoek 518">
                  <a:extLst>
                    <a:ext uri="{FF2B5EF4-FFF2-40B4-BE49-F238E27FC236}">
                      <a16:creationId xmlns:a16="http://schemas.microsoft.com/office/drawing/2014/main" id="{8EC36D46-E5F6-46E1-9BAE-704C4BFD1030}"/>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0" name="Rechthoek 519">
                  <a:extLst>
                    <a:ext uri="{FF2B5EF4-FFF2-40B4-BE49-F238E27FC236}">
                      <a16:creationId xmlns:a16="http://schemas.microsoft.com/office/drawing/2014/main" id="{DB0CAFDF-11A7-4CAF-ABE0-67AE0504E5E6}"/>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1" name="Rechthoek 520">
                  <a:extLst>
                    <a:ext uri="{FF2B5EF4-FFF2-40B4-BE49-F238E27FC236}">
                      <a16:creationId xmlns:a16="http://schemas.microsoft.com/office/drawing/2014/main" id="{2CC0D683-CE6D-4D91-A71F-4CC3F10F2021}"/>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22" name="Rechthoek 521">
                  <a:extLst>
                    <a:ext uri="{FF2B5EF4-FFF2-40B4-BE49-F238E27FC236}">
                      <a16:creationId xmlns:a16="http://schemas.microsoft.com/office/drawing/2014/main" id="{B8A18998-BA66-4F96-A414-B1922DEF605B}"/>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05" name="Groep 504">
                <a:extLst>
                  <a:ext uri="{FF2B5EF4-FFF2-40B4-BE49-F238E27FC236}">
                    <a16:creationId xmlns:a16="http://schemas.microsoft.com/office/drawing/2014/main" id="{9A22C775-6C7A-49D0-ACA6-6F3AB34A69B7}"/>
                  </a:ext>
                </a:extLst>
              </p:cNvPr>
              <p:cNvGrpSpPr/>
              <p:nvPr userDrawn="1"/>
            </p:nvGrpSpPr>
            <p:grpSpPr>
              <a:xfrm>
                <a:off x="-2423424" y="3690208"/>
                <a:ext cx="166739" cy="218963"/>
                <a:chOff x="12940828" y="3950597"/>
                <a:chExt cx="432813" cy="568367"/>
              </a:xfrm>
            </p:grpSpPr>
            <p:grpSp>
              <p:nvGrpSpPr>
                <p:cNvPr id="509" name="Groep 508">
                  <a:extLst>
                    <a:ext uri="{FF2B5EF4-FFF2-40B4-BE49-F238E27FC236}">
                      <a16:creationId xmlns:a16="http://schemas.microsoft.com/office/drawing/2014/main" id="{6B12A6D2-2DB3-4CAD-9F54-614BC7901104}"/>
                    </a:ext>
                  </a:extLst>
                </p:cNvPr>
                <p:cNvGrpSpPr/>
                <p:nvPr userDrawn="1"/>
              </p:nvGrpSpPr>
              <p:grpSpPr>
                <a:xfrm>
                  <a:off x="13000382" y="4006891"/>
                  <a:ext cx="373259" cy="315747"/>
                  <a:chOff x="12968836" y="3354170"/>
                  <a:chExt cx="404806" cy="342433"/>
                </a:xfrm>
              </p:grpSpPr>
              <p:sp>
                <p:nvSpPr>
                  <p:cNvPr id="511" name="Rechthoek: afgeronde hoeken 510">
                    <a:extLst>
                      <a:ext uri="{FF2B5EF4-FFF2-40B4-BE49-F238E27FC236}">
                        <a16:creationId xmlns:a16="http://schemas.microsoft.com/office/drawing/2014/main" id="{826F4531-F0B2-4109-9EBE-9C1814C9D490}"/>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2" name="Rechthoek 511">
                    <a:extLst>
                      <a:ext uri="{FF2B5EF4-FFF2-40B4-BE49-F238E27FC236}">
                        <a16:creationId xmlns:a16="http://schemas.microsoft.com/office/drawing/2014/main" id="{851115D1-93E4-4CC0-876D-7D75B16100ED}"/>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3" name="Rechthoek 512">
                    <a:extLst>
                      <a:ext uri="{FF2B5EF4-FFF2-40B4-BE49-F238E27FC236}">
                        <a16:creationId xmlns:a16="http://schemas.microsoft.com/office/drawing/2014/main" id="{99D2E912-884D-496A-8B3C-519A4D630071}"/>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4" name="Rechthoek 513">
                    <a:extLst>
                      <a:ext uri="{FF2B5EF4-FFF2-40B4-BE49-F238E27FC236}">
                        <a16:creationId xmlns:a16="http://schemas.microsoft.com/office/drawing/2014/main" id="{4AD0F169-178B-4738-B1B4-69D799E1B08C}"/>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5" name="Rechthoek 514">
                    <a:extLst>
                      <a:ext uri="{FF2B5EF4-FFF2-40B4-BE49-F238E27FC236}">
                        <a16:creationId xmlns:a16="http://schemas.microsoft.com/office/drawing/2014/main" id="{80152061-DD1D-46FE-83F4-403B14010AB7}"/>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6" name="Rechthoek 515">
                    <a:extLst>
                      <a:ext uri="{FF2B5EF4-FFF2-40B4-BE49-F238E27FC236}">
                        <a16:creationId xmlns:a16="http://schemas.microsoft.com/office/drawing/2014/main" id="{D9AEC8E7-464C-47E4-A324-ADB73C9C59FC}"/>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510" name="Boog 509">
                  <a:extLst>
                    <a:ext uri="{FF2B5EF4-FFF2-40B4-BE49-F238E27FC236}">
                      <a16:creationId xmlns:a16="http://schemas.microsoft.com/office/drawing/2014/main" id="{8CD821E5-2020-47FA-AB16-D0808F7786D9}"/>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506" name="Tekstvak 505">
                <a:extLst>
                  <a:ext uri="{FF2B5EF4-FFF2-40B4-BE49-F238E27FC236}">
                    <a16:creationId xmlns:a16="http://schemas.microsoft.com/office/drawing/2014/main" id="{0FD2F6F1-0B8E-445E-813C-1457CEDCFED0}"/>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507" name="Tekstvak 506">
                <a:extLst>
                  <a:ext uri="{FF2B5EF4-FFF2-40B4-BE49-F238E27FC236}">
                    <a16:creationId xmlns:a16="http://schemas.microsoft.com/office/drawing/2014/main" id="{017A97C8-BCF8-4EA2-9C9F-9BB93E258214}"/>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508" name="Vrije vorm: vorm 507">
                <a:extLst>
                  <a:ext uri="{FF2B5EF4-FFF2-40B4-BE49-F238E27FC236}">
                    <a16:creationId xmlns:a16="http://schemas.microsoft.com/office/drawing/2014/main" id="{BF75BF21-6539-4C90-A09B-997F6DDC8FDE}"/>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464" name="Groep 463">
              <a:extLst>
                <a:ext uri="{FF2B5EF4-FFF2-40B4-BE49-F238E27FC236}">
                  <a16:creationId xmlns:a16="http://schemas.microsoft.com/office/drawing/2014/main" id="{E36C2E6B-26A4-43F1-8EE2-C5DC9C934206}"/>
                </a:ext>
              </a:extLst>
            </p:cNvPr>
            <p:cNvGrpSpPr/>
            <p:nvPr userDrawn="1"/>
          </p:nvGrpSpPr>
          <p:grpSpPr>
            <a:xfrm>
              <a:off x="-3786165" y="5728778"/>
              <a:ext cx="3693386" cy="959696"/>
              <a:chOff x="-3786437" y="6163468"/>
              <a:chExt cx="3693386" cy="959696"/>
            </a:xfrm>
          </p:grpSpPr>
          <p:sp>
            <p:nvSpPr>
              <p:cNvPr id="492" name="Rechthoek 491">
                <a:extLst>
                  <a:ext uri="{FF2B5EF4-FFF2-40B4-BE49-F238E27FC236}">
                    <a16:creationId xmlns:a16="http://schemas.microsoft.com/office/drawing/2014/main" id="{FF8D0262-41C8-485A-9D43-D1193AC42A14}"/>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493" name="ICOON_info">
                <a:extLst>
                  <a:ext uri="{FF2B5EF4-FFF2-40B4-BE49-F238E27FC236}">
                    <a16:creationId xmlns:a16="http://schemas.microsoft.com/office/drawing/2014/main" id="{4B456508-E33E-4BED-9DEE-6058CD54F6C4}"/>
                  </a:ext>
                </a:extLst>
              </p:cNvPr>
              <p:cNvGrpSpPr/>
              <p:nvPr userDrawn="1"/>
            </p:nvGrpSpPr>
            <p:grpSpPr>
              <a:xfrm>
                <a:off x="-376736" y="6163468"/>
                <a:ext cx="283685" cy="283685"/>
                <a:chOff x="-510741" y="5913713"/>
                <a:chExt cx="267555" cy="267555"/>
              </a:xfrm>
            </p:grpSpPr>
            <p:sp>
              <p:nvSpPr>
                <p:cNvPr id="500" name="Ovaal 499">
                  <a:extLst>
                    <a:ext uri="{FF2B5EF4-FFF2-40B4-BE49-F238E27FC236}">
                      <a16:creationId xmlns:a16="http://schemas.microsoft.com/office/drawing/2014/main" id="{1E91C723-9707-4A3D-9FC7-DF58FD0444BA}"/>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01" name="Graphic 163" descr="Informatie">
                  <a:extLst>
                    <a:ext uri="{FF2B5EF4-FFF2-40B4-BE49-F238E27FC236}">
                      <a16:creationId xmlns:a16="http://schemas.microsoft.com/office/drawing/2014/main" id="{E611394C-2428-4C86-B71D-3B19958E501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494" name="Groep 493">
                <a:extLst>
                  <a:ext uri="{FF2B5EF4-FFF2-40B4-BE49-F238E27FC236}">
                    <a16:creationId xmlns:a16="http://schemas.microsoft.com/office/drawing/2014/main" id="{0AFF8457-C5B9-45D6-B580-57C38CD9DD44}"/>
                  </a:ext>
                </a:extLst>
              </p:cNvPr>
              <p:cNvGrpSpPr/>
              <p:nvPr userDrawn="1"/>
            </p:nvGrpSpPr>
            <p:grpSpPr>
              <a:xfrm>
                <a:off x="-938434" y="6420818"/>
                <a:ext cx="627798" cy="576693"/>
                <a:chOff x="-938434" y="4570310"/>
                <a:chExt cx="627798" cy="576693"/>
              </a:xfrm>
            </p:grpSpPr>
            <p:grpSp>
              <p:nvGrpSpPr>
                <p:cNvPr id="495" name="Inspireren">
                  <a:extLst>
                    <a:ext uri="{FF2B5EF4-FFF2-40B4-BE49-F238E27FC236}">
                      <a16:creationId xmlns:a16="http://schemas.microsoft.com/office/drawing/2014/main" id="{92FF9218-2811-4D92-90E5-413E8DD2CF43}"/>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97" name="Freeform 12">
                    <a:extLst>
                      <a:ext uri="{FF2B5EF4-FFF2-40B4-BE49-F238E27FC236}">
                        <a16:creationId xmlns:a16="http://schemas.microsoft.com/office/drawing/2014/main" id="{B193AE84-5562-40A3-A928-8BDA484AF71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98" name="Freeform 13">
                    <a:extLst>
                      <a:ext uri="{FF2B5EF4-FFF2-40B4-BE49-F238E27FC236}">
                        <a16:creationId xmlns:a16="http://schemas.microsoft.com/office/drawing/2014/main" id="{AAE8387C-1F6B-4766-A05A-779A3CCF92D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99" name="Freeform 14">
                    <a:extLst>
                      <a:ext uri="{FF2B5EF4-FFF2-40B4-BE49-F238E27FC236}">
                        <a16:creationId xmlns:a16="http://schemas.microsoft.com/office/drawing/2014/main" id="{405A195A-25E7-4106-98DE-1B98C11EEDE4}"/>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496" name="Tekstvak 495">
                  <a:extLst>
                    <a:ext uri="{FF2B5EF4-FFF2-40B4-BE49-F238E27FC236}">
                      <a16:creationId xmlns:a16="http://schemas.microsoft.com/office/drawing/2014/main" id="{D3ADDA7A-F729-4FE2-8EB6-9B91EE44D73B}"/>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465" name="Groep 464">
              <a:extLst>
                <a:ext uri="{FF2B5EF4-FFF2-40B4-BE49-F238E27FC236}">
                  <a16:creationId xmlns:a16="http://schemas.microsoft.com/office/drawing/2014/main" id="{0F6AA50B-5476-45DE-86BD-BACDF09D021A}"/>
                </a:ext>
              </a:extLst>
            </p:cNvPr>
            <p:cNvGrpSpPr/>
            <p:nvPr userDrawn="1"/>
          </p:nvGrpSpPr>
          <p:grpSpPr>
            <a:xfrm>
              <a:off x="-3367447" y="1226982"/>
              <a:ext cx="791775" cy="406485"/>
              <a:chOff x="-3565087" y="1409294"/>
              <a:chExt cx="627469" cy="322133"/>
            </a:xfrm>
          </p:grpSpPr>
          <p:grpSp>
            <p:nvGrpSpPr>
              <p:cNvPr id="486" name="Groep 485">
                <a:extLst>
                  <a:ext uri="{FF2B5EF4-FFF2-40B4-BE49-F238E27FC236}">
                    <a16:creationId xmlns:a16="http://schemas.microsoft.com/office/drawing/2014/main" id="{40164818-AD55-4399-898E-FF7CB5067126}"/>
                  </a:ext>
                </a:extLst>
              </p:cNvPr>
              <p:cNvGrpSpPr/>
              <p:nvPr userDrawn="1"/>
            </p:nvGrpSpPr>
            <p:grpSpPr>
              <a:xfrm>
                <a:off x="-3364916" y="1409294"/>
                <a:ext cx="225195" cy="195499"/>
                <a:chOff x="10307162" y="1361199"/>
                <a:chExt cx="2200275" cy="1914525"/>
              </a:xfrm>
            </p:grpSpPr>
            <p:sp>
              <p:nvSpPr>
                <p:cNvPr id="488" name="Vrije vorm: vorm 487">
                  <a:extLst>
                    <a:ext uri="{FF2B5EF4-FFF2-40B4-BE49-F238E27FC236}">
                      <a16:creationId xmlns:a16="http://schemas.microsoft.com/office/drawing/2014/main" id="{E8C28413-FEFC-4405-A8D6-66E44B55D369}"/>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489" name="Groep 488">
                  <a:extLst>
                    <a:ext uri="{FF2B5EF4-FFF2-40B4-BE49-F238E27FC236}">
                      <a16:creationId xmlns:a16="http://schemas.microsoft.com/office/drawing/2014/main" id="{199E4B05-A00A-40A0-A8C7-D288441E5EE3}"/>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490" name="Vrije vorm: vorm 489">
                    <a:extLst>
                      <a:ext uri="{FF2B5EF4-FFF2-40B4-BE49-F238E27FC236}">
                        <a16:creationId xmlns:a16="http://schemas.microsoft.com/office/drawing/2014/main" id="{D3D2EC1C-6FB5-4484-8C4B-EDF9D22E42E3}"/>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491" name="Vrije vorm: vorm 490">
                    <a:extLst>
                      <a:ext uri="{FF2B5EF4-FFF2-40B4-BE49-F238E27FC236}">
                        <a16:creationId xmlns:a16="http://schemas.microsoft.com/office/drawing/2014/main" id="{EED942F9-2A0F-4699-8402-B37FBCFE1C85}"/>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487" name="Tekstvak 486">
                <a:extLst>
                  <a:ext uri="{FF2B5EF4-FFF2-40B4-BE49-F238E27FC236}">
                    <a16:creationId xmlns:a16="http://schemas.microsoft.com/office/drawing/2014/main" id="{EDD8BB52-D7CA-4696-966E-B34F5634D3E1}"/>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466" name="Groep 465">
              <a:extLst>
                <a:ext uri="{FF2B5EF4-FFF2-40B4-BE49-F238E27FC236}">
                  <a16:creationId xmlns:a16="http://schemas.microsoft.com/office/drawing/2014/main" id="{4BA43454-69E3-469B-9AAF-03A4F14C1BC1}"/>
                </a:ext>
              </a:extLst>
            </p:cNvPr>
            <p:cNvGrpSpPr/>
            <p:nvPr userDrawn="1"/>
          </p:nvGrpSpPr>
          <p:grpSpPr>
            <a:xfrm>
              <a:off x="-3354295" y="5166361"/>
              <a:ext cx="514284" cy="506545"/>
              <a:chOff x="12617641" y="3403239"/>
              <a:chExt cx="752963" cy="741634"/>
            </a:xfrm>
          </p:grpSpPr>
          <p:grpSp>
            <p:nvGrpSpPr>
              <p:cNvPr id="470" name="Groep 469">
                <a:extLst>
                  <a:ext uri="{FF2B5EF4-FFF2-40B4-BE49-F238E27FC236}">
                    <a16:creationId xmlns:a16="http://schemas.microsoft.com/office/drawing/2014/main" id="{9C9E5D2C-3DA6-480C-8DDC-9C27C4904BC6}"/>
                  </a:ext>
                </a:extLst>
              </p:cNvPr>
              <p:cNvGrpSpPr/>
              <p:nvPr userDrawn="1"/>
            </p:nvGrpSpPr>
            <p:grpSpPr>
              <a:xfrm>
                <a:off x="12771530" y="3403239"/>
                <a:ext cx="467176" cy="448491"/>
                <a:chOff x="12782157" y="3403239"/>
                <a:chExt cx="467176" cy="448491"/>
              </a:xfrm>
            </p:grpSpPr>
            <p:grpSp>
              <p:nvGrpSpPr>
                <p:cNvPr id="473" name="Groep 472">
                  <a:extLst>
                    <a:ext uri="{FF2B5EF4-FFF2-40B4-BE49-F238E27FC236}">
                      <a16:creationId xmlns:a16="http://schemas.microsoft.com/office/drawing/2014/main" id="{8A26E7C4-2BF2-4FC0-A1D4-D79AD2CC5BF4}"/>
                    </a:ext>
                  </a:extLst>
                </p:cNvPr>
                <p:cNvGrpSpPr/>
                <p:nvPr userDrawn="1"/>
              </p:nvGrpSpPr>
              <p:grpSpPr>
                <a:xfrm>
                  <a:off x="12782157" y="3403239"/>
                  <a:ext cx="412976" cy="396132"/>
                  <a:chOff x="13554906" y="3320109"/>
                  <a:chExt cx="443917" cy="425811"/>
                </a:xfrm>
              </p:grpSpPr>
              <p:grpSp>
                <p:nvGrpSpPr>
                  <p:cNvPr id="480" name="Groep 479">
                    <a:extLst>
                      <a:ext uri="{FF2B5EF4-FFF2-40B4-BE49-F238E27FC236}">
                        <a16:creationId xmlns:a16="http://schemas.microsoft.com/office/drawing/2014/main" id="{376B6D0F-6254-40B3-A485-066D2E1429C2}"/>
                      </a:ext>
                    </a:extLst>
                  </p:cNvPr>
                  <p:cNvGrpSpPr/>
                  <p:nvPr userDrawn="1"/>
                </p:nvGrpSpPr>
                <p:grpSpPr>
                  <a:xfrm>
                    <a:off x="13554906" y="3320109"/>
                    <a:ext cx="443917" cy="425811"/>
                    <a:chOff x="12909684" y="1276143"/>
                    <a:chExt cx="443917" cy="425811"/>
                  </a:xfrm>
                </p:grpSpPr>
                <p:sp>
                  <p:nvSpPr>
                    <p:cNvPr id="483" name="Rechthoek 482">
                      <a:extLst>
                        <a:ext uri="{FF2B5EF4-FFF2-40B4-BE49-F238E27FC236}">
                          <a16:creationId xmlns:a16="http://schemas.microsoft.com/office/drawing/2014/main" id="{16FDD3B6-2F2C-480C-87FD-7E494806F60F}"/>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84" name="Rechthoek 483">
                      <a:extLst>
                        <a:ext uri="{FF2B5EF4-FFF2-40B4-BE49-F238E27FC236}">
                          <a16:creationId xmlns:a16="http://schemas.microsoft.com/office/drawing/2014/main" id="{BF052126-9E24-4D0B-85B5-25A35115E42B}"/>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85" name="Ovaal 484">
                      <a:extLst>
                        <a:ext uri="{FF2B5EF4-FFF2-40B4-BE49-F238E27FC236}">
                          <a16:creationId xmlns:a16="http://schemas.microsoft.com/office/drawing/2014/main" id="{73BB592D-6C94-4A12-A4E8-8AD11DA5DB3F}"/>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481" name="Afbeelding 480">
                    <a:extLst>
                      <a:ext uri="{FF2B5EF4-FFF2-40B4-BE49-F238E27FC236}">
                        <a16:creationId xmlns:a16="http://schemas.microsoft.com/office/drawing/2014/main" id="{AF15F61C-8D3E-41ED-8517-B23E28FF4AC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82" name="Afbeelding 481">
                    <a:extLst>
                      <a:ext uri="{FF2B5EF4-FFF2-40B4-BE49-F238E27FC236}">
                        <a16:creationId xmlns:a16="http://schemas.microsoft.com/office/drawing/2014/main" id="{AE1F3C16-A9BB-4F46-B0C7-63E1E354670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74" name="Groep 473">
                  <a:extLst>
                    <a:ext uri="{FF2B5EF4-FFF2-40B4-BE49-F238E27FC236}">
                      <a16:creationId xmlns:a16="http://schemas.microsoft.com/office/drawing/2014/main" id="{2CE7BEA4-C445-40A3-AAE0-848C0DE51DF1}"/>
                    </a:ext>
                  </a:extLst>
                </p:cNvPr>
                <p:cNvGrpSpPr/>
                <p:nvPr userDrawn="1"/>
              </p:nvGrpSpPr>
              <p:grpSpPr>
                <a:xfrm>
                  <a:off x="13103513" y="3705268"/>
                  <a:ext cx="145820" cy="146462"/>
                  <a:chOff x="13096169" y="3602278"/>
                  <a:chExt cx="145820" cy="146462"/>
                </a:xfrm>
              </p:grpSpPr>
              <p:sp>
                <p:nvSpPr>
                  <p:cNvPr id="478" name="Rechthoek 477">
                    <a:extLst>
                      <a:ext uri="{FF2B5EF4-FFF2-40B4-BE49-F238E27FC236}">
                        <a16:creationId xmlns:a16="http://schemas.microsoft.com/office/drawing/2014/main" id="{1B779294-5D30-4A9A-B94A-8DB858781AAD}"/>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9" name="Rechthoek 478">
                    <a:extLst>
                      <a:ext uri="{FF2B5EF4-FFF2-40B4-BE49-F238E27FC236}">
                        <a16:creationId xmlns:a16="http://schemas.microsoft.com/office/drawing/2014/main" id="{5C12C42F-A6CE-40FF-80D5-C42A8579FD4E}"/>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75" name="Groep 474">
                  <a:extLst>
                    <a:ext uri="{FF2B5EF4-FFF2-40B4-BE49-F238E27FC236}">
                      <a16:creationId xmlns:a16="http://schemas.microsoft.com/office/drawing/2014/main" id="{16571C89-BE8C-4FDB-AE93-E69FE27E8CA8}"/>
                    </a:ext>
                  </a:extLst>
                </p:cNvPr>
                <p:cNvGrpSpPr/>
                <p:nvPr userDrawn="1"/>
              </p:nvGrpSpPr>
              <p:grpSpPr>
                <a:xfrm rot="10800000">
                  <a:off x="13061402" y="3665637"/>
                  <a:ext cx="145820" cy="146462"/>
                  <a:chOff x="13096169" y="3602278"/>
                  <a:chExt cx="145820" cy="146462"/>
                </a:xfrm>
              </p:grpSpPr>
              <p:sp>
                <p:nvSpPr>
                  <p:cNvPr id="476" name="Rechthoek 475">
                    <a:extLst>
                      <a:ext uri="{FF2B5EF4-FFF2-40B4-BE49-F238E27FC236}">
                        <a16:creationId xmlns:a16="http://schemas.microsoft.com/office/drawing/2014/main" id="{7ED57CE4-1291-4161-B86F-13F7A5B5BD62}"/>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7" name="Rechthoek 476">
                    <a:extLst>
                      <a:ext uri="{FF2B5EF4-FFF2-40B4-BE49-F238E27FC236}">
                        <a16:creationId xmlns:a16="http://schemas.microsoft.com/office/drawing/2014/main" id="{98057DFE-34F6-42C5-AD33-FD72349986B5}"/>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471" name="Rechthoek 470">
                <a:extLst>
                  <a:ext uri="{FF2B5EF4-FFF2-40B4-BE49-F238E27FC236}">
                    <a16:creationId xmlns:a16="http://schemas.microsoft.com/office/drawing/2014/main" id="{CCC0CBF0-352E-45FB-9222-92A9CC7290C9}"/>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472" name="Gelijkbenige driehoek 471">
                <a:extLst>
                  <a:ext uri="{FF2B5EF4-FFF2-40B4-BE49-F238E27FC236}">
                    <a16:creationId xmlns:a16="http://schemas.microsoft.com/office/drawing/2014/main" id="{5FA3E96F-F55C-4653-BC98-AC17E566F8AA}"/>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467" name="Ovaal 466">
              <a:extLst>
                <a:ext uri="{FF2B5EF4-FFF2-40B4-BE49-F238E27FC236}">
                  <a16:creationId xmlns:a16="http://schemas.microsoft.com/office/drawing/2014/main" id="{3A5ECF21-902B-40B4-9672-67D08BFE751B}"/>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468" name="Rechthoek 467">
              <a:extLst>
                <a:ext uri="{FF2B5EF4-FFF2-40B4-BE49-F238E27FC236}">
                  <a16:creationId xmlns:a16="http://schemas.microsoft.com/office/drawing/2014/main" id="{871BFA15-DD0C-4F8D-95E3-874AC15FE8AA}"/>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69" name="Rechthoek 468">
              <a:extLst>
                <a:ext uri="{FF2B5EF4-FFF2-40B4-BE49-F238E27FC236}">
                  <a16:creationId xmlns:a16="http://schemas.microsoft.com/office/drawing/2014/main" id="{1DF413C0-3D53-4884-80E9-864E00386061}"/>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523" name="Tekstvak 522">
            <a:extLst>
              <a:ext uri="{FF2B5EF4-FFF2-40B4-BE49-F238E27FC236}">
                <a16:creationId xmlns:a16="http://schemas.microsoft.com/office/drawing/2014/main" id="{EA0C2800-26D4-4495-A7D6-4C4B14165FAF}"/>
              </a:ext>
            </a:extLst>
          </p:cNvPr>
          <p:cNvSpPr txBox="1"/>
          <p:nvPr userDrawn="1"/>
        </p:nvSpPr>
        <p:spPr>
          <a:xfrm>
            <a:off x="4517232" y="-619271"/>
            <a:ext cx="3162300" cy="398175"/>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TEKST + FOTO (M)</a:t>
            </a:r>
          </a:p>
        </p:txBody>
      </p:sp>
      <p:sp>
        <p:nvSpPr>
          <p:cNvPr id="524" name="BLUE Diamond">
            <a:extLst>
              <a:ext uri="{FF2B5EF4-FFF2-40B4-BE49-F238E27FC236}">
                <a16:creationId xmlns:a16="http://schemas.microsoft.com/office/drawing/2014/main" id="{81BC564D-D75C-4694-82DE-69C1976AA39B}"/>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525" name="Titel 17">
            <a:extLst>
              <a:ext uri="{FF2B5EF4-FFF2-40B4-BE49-F238E27FC236}">
                <a16:creationId xmlns:a16="http://schemas.microsoft.com/office/drawing/2014/main" id="{DA13E03D-F5F0-4917-8C18-3F06BEE9245A}"/>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526" name="GREY Diamond">
            <a:extLst>
              <a:ext uri="{FF2B5EF4-FFF2-40B4-BE49-F238E27FC236}">
                <a16:creationId xmlns:a16="http://schemas.microsoft.com/office/drawing/2014/main" id="{B47ABC6A-71AF-47D3-89DE-B4FBD43D879C}"/>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527" name="LOGO">
            <a:extLst>
              <a:ext uri="{FF2B5EF4-FFF2-40B4-BE49-F238E27FC236}">
                <a16:creationId xmlns:a16="http://schemas.microsoft.com/office/drawing/2014/main" id="{64916818-F2D9-4C06-B12A-7E532C6FDCB1}"/>
              </a:ext>
            </a:extLst>
          </p:cNvPr>
          <p:cNvSpPr>
            <a:spLocks noGrp="1"/>
          </p:cNvSpPr>
          <p:nvPr>
            <p:ph type="body" sz="quarter" idx="20" hasCustomPrompt="1"/>
          </p:nvPr>
        </p:nvSpPr>
        <p:spPr>
          <a:xfrm>
            <a:off x="292175" y="0"/>
            <a:ext cx="1093972" cy="1094400"/>
          </a:xfrm>
          <a:prstGeom prst="rect">
            <a:avLst/>
          </a:prstGeom>
          <a:blipFill>
            <a:blip r:embed="rId5">
              <a:extLst>
                <a:ext uri="{96DAC541-7B7A-43D3-8B79-37D633B846F1}">
                  <asvg:svgBlip xmlns:asvg="http://schemas.microsoft.com/office/drawing/2016/SVG/main" r:embed="rId6"/>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528" name="INSTRUCTIE">
            <a:extLst>
              <a:ext uri="{FF2B5EF4-FFF2-40B4-BE49-F238E27FC236}">
                <a16:creationId xmlns:a16="http://schemas.microsoft.com/office/drawing/2014/main" id="{1AC31B86-DE47-4ED8-9DA6-3CBFB26920AB}"/>
              </a:ext>
            </a:extLst>
          </p:cNvPr>
          <p:cNvGrpSpPr/>
          <p:nvPr userDrawn="1"/>
        </p:nvGrpSpPr>
        <p:grpSpPr>
          <a:xfrm>
            <a:off x="-3786165" y="0"/>
            <a:ext cx="3693385" cy="5359349"/>
            <a:chOff x="-3786437" y="0"/>
            <a:chExt cx="3693386" cy="5359349"/>
          </a:xfrm>
        </p:grpSpPr>
        <p:sp>
          <p:nvSpPr>
            <p:cNvPr id="529" name="Rechthoek 528">
              <a:extLst>
                <a:ext uri="{FF2B5EF4-FFF2-40B4-BE49-F238E27FC236}">
                  <a16:creationId xmlns:a16="http://schemas.microsoft.com/office/drawing/2014/main" id="{D2BB1854-4F7F-4B0D-9FFB-419696AB6D55}"/>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530" name="Ovaal 529">
              <a:extLst>
                <a:ext uri="{FF2B5EF4-FFF2-40B4-BE49-F238E27FC236}">
                  <a16:creationId xmlns:a16="http://schemas.microsoft.com/office/drawing/2014/main" id="{67FC1779-5D2A-49F5-9505-CE79F87F108D}"/>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31" name="Rechthoek 530">
              <a:extLst>
                <a:ext uri="{FF2B5EF4-FFF2-40B4-BE49-F238E27FC236}">
                  <a16:creationId xmlns:a16="http://schemas.microsoft.com/office/drawing/2014/main" id="{69B5B0CB-BD9D-47E2-8324-67ED80717ADF}"/>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532" name="Ovaal 531">
              <a:extLst>
                <a:ext uri="{FF2B5EF4-FFF2-40B4-BE49-F238E27FC236}">
                  <a16:creationId xmlns:a16="http://schemas.microsoft.com/office/drawing/2014/main" id="{23508BF3-5A46-4915-9BBF-DBE121C629B4}"/>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533" name="Rechthoek 532">
              <a:extLst>
                <a:ext uri="{FF2B5EF4-FFF2-40B4-BE49-F238E27FC236}">
                  <a16:creationId xmlns:a16="http://schemas.microsoft.com/office/drawing/2014/main" id="{D072626B-172C-45E9-98C3-A9ABBFAE5DC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534" name="Ovaal 533">
              <a:extLst>
                <a:ext uri="{FF2B5EF4-FFF2-40B4-BE49-F238E27FC236}">
                  <a16:creationId xmlns:a16="http://schemas.microsoft.com/office/drawing/2014/main" id="{EAD4478A-9086-4EF2-B452-B281A19D15F2}"/>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535" name="Ovaal 534">
              <a:extLst>
                <a:ext uri="{FF2B5EF4-FFF2-40B4-BE49-F238E27FC236}">
                  <a16:creationId xmlns:a16="http://schemas.microsoft.com/office/drawing/2014/main" id="{2A923E5C-361D-4774-AE18-4F2A9F674CD9}"/>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536" name="Ovaal 535">
              <a:extLst>
                <a:ext uri="{FF2B5EF4-FFF2-40B4-BE49-F238E27FC236}">
                  <a16:creationId xmlns:a16="http://schemas.microsoft.com/office/drawing/2014/main" id="{EE3D5AFF-87CC-4229-8B62-A2A67DE7082E}"/>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537" name="Ovaal 536">
              <a:extLst>
                <a:ext uri="{FF2B5EF4-FFF2-40B4-BE49-F238E27FC236}">
                  <a16:creationId xmlns:a16="http://schemas.microsoft.com/office/drawing/2014/main" id="{C04B3243-62E4-4409-9D7F-AF83A86AEAAA}"/>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538" name="Ovaal 537">
              <a:extLst>
                <a:ext uri="{FF2B5EF4-FFF2-40B4-BE49-F238E27FC236}">
                  <a16:creationId xmlns:a16="http://schemas.microsoft.com/office/drawing/2014/main" id="{B469E544-0344-4F62-B547-3EF8D6998FC7}"/>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539" name="Ovaal 538">
              <a:extLst>
                <a:ext uri="{FF2B5EF4-FFF2-40B4-BE49-F238E27FC236}">
                  <a16:creationId xmlns:a16="http://schemas.microsoft.com/office/drawing/2014/main" id="{629409E6-370D-4F26-8E41-BF972DD34B7F}"/>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540" name="Ovaal 539">
              <a:extLst>
                <a:ext uri="{FF2B5EF4-FFF2-40B4-BE49-F238E27FC236}">
                  <a16:creationId xmlns:a16="http://schemas.microsoft.com/office/drawing/2014/main" id="{384044BF-FC63-4587-9F91-C337A6715658}"/>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541" name="Rechthoek 540">
              <a:extLst>
                <a:ext uri="{FF2B5EF4-FFF2-40B4-BE49-F238E27FC236}">
                  <a16:creationId xmlns:a16="http://schemas.microsoft.com/office/drawing/2014/main" id="{2655F309-8642-4238-96A0-B93E6E894336}"/>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542" name="ICOON_info">
              <a:extLst>
                <a:ext uri="{FF2B5EF4-FFF2-40B4-BE49-F238E27FC236}">
                  <a16:creationId xmlns:a16="http://schemas.microsoft.com/office/drawing/2014/main" id="{6323846B-CCF0-4258-86FD-D4778D53BF83}"/>
                </a:ext>
              </a:extLst>
            </p:cNvPr>
            <p:cNvGrpSpPr/>
            <p:nvPr userDrawn="1"/>
          </p:nvGrpSpPr>
          <p:grpSpPr>
            <a:xfrm>
              <a:off x="-376736" y="4400186"/>
              <a:ext cx="283685" cy="283685"/>
              <a:chOff x="-510741" y="5913713"/>
              <a:chExt cx="267555" cy="267555"/>
            </a:xfrm>
          </p:grpSpPr>
          <p:sp>
            <p:nvSpPr>
              <p:cNvPr id="590" name="Ovaal 589">
                <a:extLst>
                  <a:ext uri="{FF2B5EF4-FFF2-40B4-BE49-F238E27FC236}">
                    <a16:creationId xmlns:a16="http://schemas.microsoft.com/office/drawing/2014/main" id="{0FF830AC-DA6E-47B5-A771-711BB4B51E8E}"/>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91" name="Graphic 163" descr="Informatie">
                <a:extLst>
                  <a:ext uri="{FF2B5EF4-FFF2-40B4-BE49-F238E27FC236}">
                    <a16:creationId xmlns:a16="http://schemas.microsoft.com/office/drawing/2014/main" id="{E8FDF286-5447-4A01-9135-8EE8F31D540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543" name="VOORBEELD">
              <a:extLst>
                <a:ext uri="{FF2B5EF4-FFF2-40B4-BE49-F238E27FC236}">
                  <a16:creationId xmlns:a16="http://schemas.microsoft.com/office/drawing/2014/main" id="{EE044818-B053-4CA3-AF56-29ED62929211}"/>
                </a:ext>
              </a:extLst>
            </p:cNvPr>
            <p:cNvGrpSpPr/>
            <p:nvPr userDrawn="1"/>
          </p:nvGrpSpPr>
          <p:grpSpPr>
            <a:xfrm>
              <a:off x="-3605171" y="458674"/>
              <a:ext cx="3234311" cy="558875"/>
              <a:chOff x="-3605171" y="458674"/>
              <a:chExt cx="3234311" cy="558875"/>
            </a:xfrm>
          </p:grpSpPr>
          <p:sp>
            <p:nvSpPr>
              <p:cNvPr id="550" name="Rechthoek 549">
                <a:extLst>
                  <a:ext uri="{FF2B5EF4-FFF2-40B4-BE49-F238E27FC236}">
                    <a16:creationId xmlns:a16="http://schemas.microsoft.com/office/drawing/2014/main" id="{F0EC342C-16D1-4FBD-B42D-E48F87C1CE81}"/>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551" name="Rechthoek 550">
                <a:extLst>
                  <a:ext uri="{FF2B5EF4-FFF2-40B4-BE49-F238E27FC236}">
                    <a16:creationId xmlns:a16="http://schemas.microsoft.com/office/drawing/2014/main" id="{F143918E-44E6-4B8F-A781-ECE93BB2886A}"/>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52" name="Groep 551">
                <a:extLst>
                  <a:ext uri="{FF2B5EF4-FFF2-40B4-BE49-F238E27FC236}">
                    <a16:creationId xmlns:a16="http://schemas.microsoft.com/office/drawing/2014/main" id="{1B5B8FAD-4AEC-43AB-B33C-FC3D9DC79EB4}"/>
                  </a:ext>
                </a:extLst>
              </p:cNvPr>
              <p:cNvGrpSpPr/>
              <p:nvPr userDrawn="1"/>
            </p:nvGrpSpPr>
            <p:grpSpPr>
              <a:xfrm>
                <a:off x="-3386247" y="830871"/>
                <a:ext cx="139423" cy="109566"/>
                <a:chOff x="-2866744" y="827071"/>
                <a:chExt cx="168701" cy="132575"/>
              </a:xfrm>
            </p:grpSpPr>
            <p:grpSp>
              <p:nvGrpSpPr>
                <p:cNvPr id="583" name="Groep 582">
                  <a:extLst>
                    <a:ext uri="{FF2B5EF4-FFF2-40B4-BE49-F238E27FC236}">
                      <a16:creationId xmlns:a16="http://schemas.microsoft.com/office/drawing/2014/main" id="{5016CFF9-4640-4C2D-B34E-643E7283BA18}"/>
                    </a:ext>
                  </a:extLst>
                </p:cNvPr>
                <p:cNvGrpSpPr/>
                <p:nvPr userDrawn="1"/>
              </p:nvGrpSpPr>
              <p:grpSpPr>
                <a:xfrm>
                  <a:off x="-2866744" y="827071"/>
                  <a:ext cx="168701" cy="132575"/>
                  <a:chOff x="-2866744" y="827071"/>
                  <a:chExt cx="168701" cy="132575"/>
                </a:xfrm>
              </p:grpSpPr>
              <p:cxnSp>
                <p:nvCxnSpPr>
                  <p:cNvPr id="585" name="Rechte verbindingslijn 584">
                    <a:extLst>
                      <a:ext uri="{FF2B5EF4-FFF2-40B4-BE49-F238E27FC236}">
                        <a16:creationId xmlns:a16="http://schemas.microsoft.com/office/drawing/2014/main" id="{CF1D54C6-D5D2-4324-8180-3A338312FD29}"/>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586" name="Rechte verbindingslijn 585">
                    <a:extLst>
                      <a:ext uri="{FF2B5EF4-FFF2-40B4-BE49-F238E27FC236}">
                        <a16:creationId xmlns:a16="http://schemas.microsoft.com/office/drawing/2014/main" id="{8D6DE0BA-3DF3-477E-9D04-7104B7504072}"/>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587" name="Rechte verbindingslijn 586">
                    <a:extLst>
                      <a:ext uri="{FF2B5EF4-FFF2-40B4-BE49-F238E27FC236}">
                        <a16:creationId xmlns:a16="http://schemas.microsoft.com/office/drawing/2014/main" id="{9CF1CE35-FE79-4EED-AA22-2ABF21B2A739}"/>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588" name="Rechte verbindingslijn 587">
                    <a:extLst>
                      <a:ext uri="{FF2B5EF4-FFF2-40B4-BE49-F238E27FC236}">
                        <a16:creationId xmlns:a16="http://schemas.microsoft.com/office/drawing/2014/main" id="{AF23589A-5258-480A-809A-164B97AF5898}"/>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589" name="Rechte verbindingslijn 588">
                    <a:extLst>
                      <a:ext uri="{FF2B5EF4-FFF2-40B4-BE49-F238E27FC236}">
                        <a16:creationId xmlns:a16="http://schemas.microsoft.com/office/drawing/2014/main" id="{361CC09F-0EC7-4AD0-A079-D4C56998A365}"/>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584" name="Pijl: rechts 583">
                  <a:extLst>
                    <a:ext uri="{FF2B5EF4-FFF2-40B4-BE49-F238E27FC236}">
                      <a16:creationId xmlns:a16="http://schemas.microsoft.com/office/drawing/2014/main" id="{EDC837A2-81B4-4D82-BF25-2AFEF9AA622C}"/>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53" name="Groep 552">
                <a:extLst>
                  <a:ext uri="{FF2B5EF4-FFF2-40B4-BE49-F238E27FC236}">
                    <a16:creationId xmlns:a16="http://schemas.microsoft.com/office/drawing/2014/main" id="{1BF289E9-45B7-4E5C-B3F2-34AAD62E3497}"/>
                  </a:ext>
                </a:extLst>
              </p:cNvPr>
              <p:cNvGrpSpPr/>
              <p:nvPr userDrawn="1"/>
            </p:nvGrpSpPr>
            <p:grpSpPr>
              <a:xfrm>
                <a:off x="-3605171" y="830871"/>
                <a:ext cx="139423" cy="109566"/>
                <a:chOff x="-2866744" y="518074"/>
                <a:chExt cx="168701" cy="132575"/>
              </a:xfrm>
            </p:grpSpPr>
            <p:grpSp>
              <p:nvGrpSpPr>
                <p:cNvPr id="576" name="Groep 575">
                  <a:extLst>
                    <a:ext uri="{FF2B5EF4-FFF2-40B4-BE49-F238E27FC236}">
                      <a16:creationId xmlns:a16="http://schemas.microsoft.com/office/drawing/2014/main" id="{1786D3D4-2037-43C4-9003-B30E980970F2}"/>
                    </a:ext>
                  </a:extLst>
                </p:cNvPr>
                <p:cNvGrpSpPr/>
                <p:nvPr userDrawn="1"/>
              </p:nvGrpSpPr>
              <p:grpSpPr>
                <a:xfrm>
                  <a:off x="-2866744" y="518074"/>
                  <a:ext cx="168701" cy="132575"/>
                  <a:chOff x="-2866744" y="518074"/>
                  <a:chExt cx="168701" cy="132575"/>
                </a:xfrm>
              </p:grpSpPr>
              <p:cxnSp>
                <p:nvCxnSpPr>
                  <p:cNvPr id="578" name="Rechte verbindingslijn 577">
                    <a:extLst>
                      <a:ext uri="{FF2B5EF4-FFF2-40B4-BE49-F238E27FC236}">
                        <a16:creationId xmlns:a16="http://schemas.microsoft.com/office/drawing/2014/main" id="{9BA26901-CC66-4537-AC0B-B1D686D678F9}"/>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579" name="Rechte verbindingslijn 578">
                    <a:extLst>
                      <a:ext uri="{FF2B5EF4-FFF2-40B4-BE49-F238E27FC236}">
                        <a16:creationId xmlns:a16="http://schemas.microsoft.com/office/drawing/2014/main" id="{512A6BA2-CE81-49EC-A633-0788639D6A4D}"/>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580" name="Rechte verbindingslijn 579">
                    <a:extLst>
                      <a:ext uri="{FF2B5EF4-FFF2-40B4-BE49-F238E27FC236}">
                        <a16:creationId xmlns:a16="http://schemas.microsoft.com/office/drawing/2014/main" id="{C569458D-12FC-4E41-A01B-D6958166F71F}"/>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581" name="Rechte verbindingslijn 580">
                    <a:extLst>
                      <a:ext uri="{FF2B5EF4-FFF2-40B4-BE49-F238E27FC236}">
                        <a16:creationId xmlns:a16="http://schemas.microsoft.com/office/drawing/2014/main" id="{FBF3DB6F-2647-45F0-800D-A36CBB789BB4}"/>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582" name="Rechte verbindingslijn 581">
                    <a:extLst>
                      <a:ext uri="{FF2B5EF4-FFF2-40B4-BE49-F238E27FC236}">
                        <a16:creationId xmlns:a16="http://schemas.microsoft.com/office/drawing/2014/main" id="{7AF3C7B4-FE06-4D26-B998-CB18FB8FC966}"/>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577" name="Pijl: rechts 576">
                  <a:extLst>
                    <a:ext uri="{FF2B5EF4-FFF2-40B4-BE49-F238E27FC236}">
                      <a16:creationId xmlns:a16="http://schemas.microsoft.com/office/drawing/2014/main" id="{42140F9F-CAFB-4982-810B-23CD516D2182}"/>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554" name="Rechte verbindingslijn 553">
                <a:extLst>
                  <a:ext uri="{FF2B5EF4-FFF2-40B4-BE49-F238E27FC236}">
                    <a16:creationId xmlns:a16="http://schemas.microsoft.com/office/drawing/2014/main" id="{76C05B5F-2D1A-4196-A9D1-EF1EC4D98BDC}"/>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555" name="Rechte verbindingslijn 554">
                <a:extLst>
                  <a:ext uri="{FF2B5EF4-FFF2-40B4-BE49-F238E27FC236}">
                    <a16:creationId xmlns:a16="http://schemas.microsoft.com/office/drawing/2014/main" id="{5C8BA474-0E3E-45BA-86F2-1FCCA8396CC5}"/>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556" name="Rechthoek 555">
                <a:extLst>
                  <a:ext uri="{FF2B5EF4-FFF2-40B4-BE49-F238E27FC236}">
                    <a16:creationId xmlns:a16="http://schemas.microsoft.com/office/drawing/2014/main" id="{0EEEAD03-F42F-4D09-BFF5-06F010DFDA53}"/>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557" name="Rechthoek 556">
                <a:extLst>
                  <a:ext uri="{FF2B5EF4-FFF2-40B4-BE49-F238E27FC236}">
                    <a16:creationId xmlns:a16="http://schemas.microsoft.com/office/drawing/2014/main" id="{A531E2E2-565A-4C5C-9E63-2F1849BEC1D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558" name="Groep 557">
                <a:extLst>
                  <a:ext uri="{FF2B5EF4-FFF2-40B4-BE49-F238E27FC236}">
                    <a16:creationId xmlns:a16="http://schemas.microsoft.com/office/drawing/2014/main" id="{C527E6AA-29FE-4086-8CA6-8550A9C72622}"/>
                  </a:ext>
                </a:extLst>
              </p:cNvPr>
              <p:cNvGrpSpPr/>
              <p:nvPr userDrawn="1"/>
            </p:nvGrpSpPr>
            <p:grpSpPr>
              <a:xfrm>
                <a:off x="-2916763" y="769168"/>
                <a:ext cx="268738" cy="248381"/>
                <a:chOff x="-2916763" y="769168"/>
                <a:chExt cx="268738" cy="248381"/>
              </a:xfrm>
            </p:grpSpPr>
            <p:sp>
              <p:nvSpPr>
                <p:cNvPr id="568" name="Rechthoek 567">
                  <a:extLst>
                    <a:ext uri="{FF2B5EF4-FFF2-40B4-BE49-F238E27FC236}">
                      <a16:creationId xmlns:a16="http://schemas.microsoft.com/office/drawing/2014/main" id="{B13E293F-88F6-4CDB-93A5-5C402A76E7F7}"/>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69" name="Groep 568">
                  <a:extLst>
                    <a:ext uri="{FF2B5EF4-FFF2-40B4-BE49-F238E27FC236}">
                      <a16:creationId xmlns:a16="http://schemas.microsoft.com/office/drawing/2014/main" id="{EB1FA5A2-6D22-49BF-A27E-46A772F97388}"/>
                    </a:ext>
                  </a:extLst>
                </p:cNvPr>
                <p:cNvGrpSpPr/>
                <p:nvPr userDrawn="1"/>
              </p:nvGrpSpPr>
              <p:grpSpPr>
                <a:xfrm>
                  <a:off x="-2866744" y="827071"/>
                  <a:ext cx="168701" cy="132575"/>
                  <a:chOff x="-2866744" y="827071"/>
                  <a:chExt cx="168701" cy="132575"/>
                </a:xfrm>
              </p:grpSpPr>
              <p:cxnSp>
                <p:nvCxnSpPr>
                  <p:cNvPr id="571" name="Rechte verbindingslijn 570">
                    <a:extLst>
                      <a:ext uri="{FF2B5EF4-FFF2-40B4-BE49-F238E27FC236}">
                        <a16:creationId xmlns:a16="http://schemas.microsoft.com/office/drawing/2014/main" id="{942E2B95-EDD7-4CA0-B659-1EDB2FAA1DC7}"/>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572" name="Rechte verbindingslijn 571">
                    <a:extLst>
                      <a:ext uri="{FF2B5EF4-FFF2-40B4-BE49-F238E27FC236}">
                        <a16:creationId xmlns:a16="http://schemas.microsoft.com/office/drawing/2014/main" id="{62C3DD71-F9E8-47E1-A9BD-B801F32A982B}"/>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573" name="Rechte verbindingslijn 572">
                    <a:extLst>
                      <a:ext uri="{FF2B5EF4-FFF2-40B4-BE49-F238E27FC236}">
                        <a16:creationId xmlns:a16="http://schemas.microsoft.com/office/drawing/2014/main" id="{B2717CB0-3DC9-4907-8D7E-74D826381E72}"/>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574" name="Rechte verbindingslijn 573">
                    <a:extLst>
                      <a:ext uri="{FF2B5EF4-FFF2-40B4-BE49-F238E27FC236}">
                        <a16:creationId xmlns:a16="http://schemas.microsoft.com/office/drawing/2014/main" id="{2F29C8E3-FBE3-490B-B9D5-CCC38A4F8583}"/>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575" name="Rechte verbindingslijn 574">
                    <a:extLst>
                      <a:ext uri="{FF2B5EF4-FFF2-40B4-BE49-F238E27FC236}">
                        <a16:creationId xmlns:a16="http://schemas.microsoft.com/office/drawing/2014/main" id="{C72BBB0B-9047-4451-A43F-E5AFBBD345B7}"/>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570" name="Pijl: rechts 569">
                  <a:extLst>
                    <a:ext uri="{FF2B5EF4-FFF2-40B4-BE49-F238E27FC236}">
                      <a16:creationId xmlns:a16="http://schemas.microsoft.com/office/drawing/2014/main" id="{167F96D6-CB2E-4216-B9E1-E8B5D6BA78D9}"/>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59" name="Groep 558">
                <a:extLst>
                  <a:ext uri="{FF2B5EF4-FFF2-40B4-BE49-F238E27FC236}">
                    <a16:creationId xmlns:a16="http://schemas.microsoft.com/office/drawing/2014/main" id="{CF098553-9CE7-46B5-8745-D327754D1C72}"/>
                  </a:ext>
                </a:extLst>
              </p:cNvPr>
              <p:cNvGrpSpPr/>
              <p:nvPr userDrawn="1"/>
            </p:nvGrpSpPr>
            <p:grpSpPr>
              <a:xfrm>
                <a:off x="-2916763" y="460171"/>
                <a:ext cx="268738" cy="248381"/>
                <a:chOff x="-2916763" y="460171"/>
                <a:chExt cx="268738" cy="248381"/>
              </a:xfrm>
            </p:grpSpPr>
            <p:sp>
              <p:nvSpPr>
                <p:cNvPr id="560" name="Rechthoek 559">
                  <a:extLst>
                    <a:ext uri="{FF2B5EF4-FFF2-40B4-BE49-F238E27FC236}">
                      <a16:creationId xmlns:a16="http://schemas.microsoft.com/office/drawing/2014/main" id="{42BC40E4-543E-432E-96E0-AF26264A2BFA}"/>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61" name="Groep 560">
                  <a:extLst>
                    <a:ext uri="{FF2B5EF4-FFF2-40B4-BE49-F238E27FC236}">
                      <a16:creationId xmlns:a16="http://schemas.microsoft.com/office/drawing/2014/main" id="{1D400F6C-F102-4148-99AC-84F40D4C0E93}"/>
                    </a:ext>
                  </a:extLst>
                </p:cNvPr>
                <p:cNvGrpSpPr/>
                <p:nvPr userDrawn="1"/>
              </p:nvGrpSpPr>
              <p:grpSpPr>
                <a:xfrm>
                  <a:off x="-2866744" y="518074"/>
                  <a:ext cx="168701" cy="132575"/>
                  <a:chOff x="-2866744" y="518074"/>
                  <a:chExt cx="168701" cy="132575"/>
                </a:xfrm>
              </p:grpSpPr>
              <p:cxnSp>
                <p:nvCxnSpPr>
                  <p:cNvPr id="563" name="Rechte verbindingslijn 562">
                    <a:extLst>
                      <a:ext uri="{FF2B5EF4-FFF2-40B4-BE49-F238E27FC236}">
                        <a16:creationId xmlns:a16="http://schemas.microsoft.com/office/drawing/2014/main" id="{92FE5D1F-B221-4217-B076-9D515609F987}"/>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564" name="Rechte verbindingslijn 563">
                    <a:extLst>
                      <a:ext uri="{FF2B5EF4-FFF2-40B4-BE49-F238E27FC236}">
                        <a16:creationId xmlns:a16="http://schemas.microsoft.com/office/drawing/2014/main" id="{E5B11C9C-A7CC-4540-BC66-B6B50FC6949C}"/>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565" name="Rechte verbindingslijn 564">
                    <a:extLst>
                      <a:ext uri="{FF2B5EF4-FFF2-40B4-BE49-F238E27FC236}">
                        <a16:creationId xmlns:a16="http://schemas.microsoft.com/office/drawing/2014/main" id="{6C0B0038-E395-48AD-BB1C-429FDC15E7A8}"/>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566" name="Rechte verbindingslijn 565">
                    <a:extLst>
                      <a:ext uri="{FF2B5EF4-FFF2-40B4-BE49-F238E27FC236}">
                        <a16:creationId xmlns:a16="http://schemas.microsoft.com/office/drawing/2014/main" id="{1483166F-971B-41FE-A57F-2719488BF3F3}"/>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567" name="Rechte verbindingslijn 566">
                    <a:extLst>
                      <a:ext uri="{FF2B5EF4-FFF2-40B4-BE49-F238E27FC236}">
                        <a16:creationId xmlns:a16="http://schemas.microsoft.com/office/drawing/2014/main" id="{768B5B8F-2AD8-4FBD-81EC-573242BA4C5E}"/>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562" name="Pijl: rechts 561">
                  <a:extLst>
                    <a:ext uri="{FF2B5EF4-FFF2-40B4-BE49-F238E27FC236}">
                      <a16:creationId xmlns:a16="http://schemas.microsoft.com/office/drawing/2014/main" id="{14D029BA-20CD-426D-883D-BC9F60179042}"/>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544" name="Groep 543">
              <a:extLst>
                <a:ext uri="{FF2B5EF4-FFF2-40B4-BE49-F238E27FC236}">
                  <a16:creationId xmlns:a16="http://schemas.microsoft.com/office/drawing/2014/main" id="{585621A4-54B6-401E-B47F-895D2C001650}"/>
                </a:ext>
              </a:extLst>
            </p:cNvPr>
            <p:cNvGrpSpPr/>
            <p:nvPr userDrawn="1"/>
          </p:nvGrpSpPr>
          <p:grpSpPr>
            <a:xfrm>
              <a:off x="-938434" y="4663037"/>
              <a:ext cx="627798" cy="576693"/>
              <a:chOff x="-1753862" y="6112775"/>
              <a:chExt cx="759635" cy="697798"/>
            </a:xfrm>
          </p:grpSpPr>
          <p:grpSp>
            <p:nvGrpSpPr>
              <p:cNvPr id="545" name="Inspireren">
                <a:extLst>
                  <a:ext uri="{FF2B5EF4-FFF2-40B4-BE49-F238E27FC236}">
                    <a16:creationId xmlns:a16="http://schemas.microsoft.com/office/drawing/2014/main" id="{533DFC08-8F0B-4EA2-83CC-BD77FE4E2591}"/>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547" name="Freeform 12">
                  <a:extLst>
                    <a:ext uri="{FF2B5EF4-FFF2-40B4-BE49-F238E27FC236}">
                      <a16:creationId xmlns:a16="http://schemas.microsoft.com/office/drawing/2014/main" id="{AAFB953A-D943-4118-81C3-FF6C0C2B613B}"/>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548" name="Freeform 13">
                  <a:extLst>
                    <a:ext uri="{FF2B5EF4-FFF2-40B4-BE49-F238E27FC236}">
                      <a16:creationId xmlns:a16="http://schemas.microsoft.com/office/drawing/2014/main" id="{2D02E1E2-57B0-42CE-BDD7-BA4B9EADD39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549" name="Freeform 14">
                  <a:extLst>
                    <a:ext uri="{FF2B5EF4-FFF2-40B4-BE49-F238E27FC236}">
                      <a16:creationId xmlns:a16="http://schemas.microsoft.com/office/drawing/2014/main" id="{DC73CE7D-9120-44B3-9F24-22EFF9DEB38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546" name="Tekstvak 545">
                <a:extLst>
                  <a:ext uri="{FF2B5EF4-FFF2-40B4-BE49-F238E27FC236}">
                    <a16:creationId xmlns:a16="http://schemas.microsoft.com/office/drawing/2014/main" id="{CFC904A7-C21E-4D72-918B-EA99BEE981DF}"/>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Tree>
    <p:extLst>
      <p:ext uri="{BB962C8B-B14F-4D97-AF65-F5344CB8AC3E}">
        <p14:creationId xmlns:p14="http://schemas.microsoft.com/office/powerpoint/2010/main" val="251046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Foto (L)">
    <p:spTree>
      <p:nvGrpSpPr>
        <p:cNvPr id="1" name=""/>
        <p:cNvGrpSpPr/>
        <p:nvPr/>
      </p:nvGrpSpPr>
      <p:grpSpPr>
        <a:xfrm>
          <a:off x="0" y="0"/>
          <a:ext cx="0" cy="0"/>
          <a:chOff x="0" y="0"/>
          <a:chExt cx="0" cy="0"/>
        </a:xfrm>
      </p:grpSpPr>
      <p:sp>
        <p:nvSpPr>
          <p:cNvPr id="158" name="Tijdelijke aanduiding voor afbeelding 157">
            <a:extLst>
              <a:ext uri="{FF2B5EF4-FFF2-40B4-BE49-F238E27FC236}">
                <a16:creationId xmlns:a16="http://schemas.microsoft.com/office/drawing/2014/main" id="{CBD5A7E1-E6A2-4F57-9C3B-2B418C0B3A0D}"/>
              </a:ext>
            </a:extLst>
          </p:cNvPr>
          <p:cNvSpPr>
            <a:spLocks noGrp="1" noChangeAspect="1"/>
          </p:cNvSpPr>
          <p:nvPr>
            <p:ph type="pic" idx="13" hasCustomPrompt="1"/>
          </p:nvPr>
        </p:nvSpPr>
        <p:spPr>
          <a:xfrm>
            <a:off x="3860203" y="-16934"/>
            <a:ext cx="8336560" cy="6874933"/>
          </a:xfrm>
          <a:custGeom>
            <a:avLst/>
            <a:gdLst>
              <a:gd name="connsiteX0" fmla="*/ 3266338 w 8336561"/>
              <a:gd name="connsiteY0" fmla="*/ 0 h 6874933"/>
              <a:gd name="connsiteX1" fmla="*/ 3414571 w 8336561"/>
              <a:gd name="connsiteY1" fmla="*/ 0 h 6874933"/>
              <a:gd name="connsiteX2" fmla="*/ 184398 w 8336561"/>
              <a:gd name="connsiteY2" fmla="*/ 4817930 h 6874933"/>
              <a:gd name="connsiteX3" fmla="*/ 2223240 w 8336561"/>
              <a:gd name="connsiteY3" fmla="*/ 6874601 h 6874933"/>
              <a:gd name="connsiteX4" fmla="*/ 2366767 w 8336561"/>
              <a:gd name="connsiteY4" fmla="*/ 6874601 h 6874933"/>
              <a:gd name="connsiteX5" fmla="*/ 316295 w 8336561"/>
              <a:gd name="connsiteY5" fmla="*/ 4806199 h 6874933"/>
              <a:gd name="connsiteX6" fmla="*/ 3538602 w 8336561"/>
              <a:gd name="connsiteY6" fmla="*/ 0 h 6874933"/>
              <a:gd name="connsiteX7" fmla="*/ 8336561 w 8336561"/>
              <a:gd name="connsiteY7" fmla="*/ 0 h 6874933"/>
              <a:gd name="connsiteX8" fmla="*/ 8336561 w 8336561"/>
              <a:gd name="connsiteY8" fmla="*/ 6874933 h 6874933"/>
              <a:gd name="connsiteX9" fmla="*/ 2032389 w 8336561"/>
              <a:gd name="connsiteY9" fmla="*/ 6874933 h 6874933"/>
              <a:gd name="connsiteX10" fmla="*/ 0 w 8336561"/>
              <a:gd name="connsiteY10" fmla="*/ 4842545 h 687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36561" h="6874933">
                <a:moveTo>
                  <a:pt x="3266338" y="0"/>
                </a:moveTo>
                <a:lnTo>
                  <a:pt x="3414571" y="0"/>
                </a:lnTo>
                <a:lnTo>
                  <a:pt x="184398" y="4817930"/>
                </a:lnTo>
                <a:lnTo>
                  <a:pt x="2223240" y="6874601"/>
                </a:lnTo>
                <a:lnTo>
                  <a:pt x="2366767" y="6874601"/>
                </a:lnTo>
                <a:lnTo>
                  <a:pt x="316295" y="4806199"/>
                </a:lnTo>
                <a:lnTo>
                  <a:pt x="3538602" y="0"/>
                </a:lnTo>
                <a:lnTo>
                  <a:pt x="8336561" y="0"/>
                </a:lnTo>
                <a:lnTo>
                  <a:pt x="8336561" y="6874933"/>
                </a:lnTo>
                <a:lnTo>
                  <a:pt x="2032389" y="6874933"/>
                </a:lnTo>
                <a:lnTo>
                  <a:pt x="0" y="4842545"/>
                </a:lnTo>
                <a:close/>
              </a:path>
            </a:pathLst>
          </a:custGeom>
          <a:solidFill>
            <a:schemeClr val="bg1">
              <a:lumMod val="95000"/>
            </a:schemeClr>
          </a:solidFill>
        </p:spPr>
        <p:txBody>
          <a:bodyPr wrap="square" lIns="0" bIns="1476000" anchor="ctr">
            <a:noAutofit/>
          </a:bodyPr>
          <a:lstStyle>
            <a:lvl1pPr marL="0" indent="0" algn="ctr">
              <a:lnSpc>
                <a:spcPct val="100000"/>
              </a:lnSpc>
              <a:spcBef>
                <a:spcPts val="0"/>
              </a:spcBef>
              <a:buNone/>
              <a:defRPr sz="1400">
                <a:solidFill>
                  <a:schemeClr val="tx1">
                    <a:lumMod val="50000"/>
                    <a:lumOff val="5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ga naar de tab ‘Slidebuilder’, </a:t>
            </a:r>
            <a:br>
              <a:rPr lang="nl-NL"/>
            </a:br>
            <a:r>
              <a:rPr lang="nl-NL"/>
              <a:t>klik op ‘Afbeeldingen’, selecteer de gewenste </a:t>
            </a:r>
            <a:br>
              <a:rPr lang="nl-NL"/>
            </a:br>
            <a:r>
              <a:rPr lang="nl-NL"/>
              <a:t>afbeelding en klik op ‘Invoegen’.</a:t>
            </a:r>
          </a:p>
        </p:txBody>
      </p:sp>
      <p:sp>
        <p:nvSpPr>
          <p:cNvPr id="3" name="Vertical Text Placeholder 2"/>
          <p:cNvSpPr>
            <a:spLocks noGrp="1"/>
          </p:cNvSpPr>
          <p:nvPr>
            <p:ph type="body" orient="vert" idx="1" hasCustomPrompt="1"/>
          </p:nvPr>
        </p:nvSpPr>
        <p:spPr>
          <a:xfrm>
            <a:off x="1022353" y="2588567"/>
            <a:ext cx="2449291" cy="3628155"/>
          </a:xfrm>
          <a:prstGeom prst="rect">
            <a:avLst/>
          </a:prstGeom>
        </p:spPr>
        <p:txBody>
          <a:bodyPr vert="horz" anchor="t" anchorCtr="0"/>
          <a:lstStyle>
            <a:lvl1pPr>
              <a:defRPr/>
            </a:lvl1pPr>
            <a:lvl2pPr>
              <a:defRPr/>
            </a:lvl2pPr>
            <a:lvl3pPr>
              <a:defRPr/>
            </a:lvl3pPr>
            <a:lvl4pPr>
              <a:defRPr/>
            </a:lvl4pPr>
            <a:lvl5pPr>
              <a:defRPr/>
            </a:lvl5pPr>
            <a:lvl6pPr>
              <a:defRPr/>
            </a:lvl6pPr>
            <a:lvl7pPr marL="444522" indent="0">
              <a:buNone/>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36" name="BLUE Triangle">
            <a:extLst>
              <a:ext uri="{FF2B5EF4-FFF2-40B4-BE49-F238E27FC236}">
                <a16:creationId xmlns:a16="http://schemas.microsoft.com/office/drawing/2014/main" id="{DCDE6D0A-05E0-44A0-9B17-278800D846D1}"/>
              </a:ext>
            </a:extLst>
          </p:cNvPr>
          <p:cNvSpPr>
            <a:spLocks noGrp="1"/>
          </p:cNvSpPr>
          <p:nvPr>
            <p:ph type="body" sz="quarter" idx="18" hasCustomPrompt="1"/>
          </p:nvPr>
        </p:nvSpPr>
        <p:spPr>
          <a:xfrm flipH="1">
            <a:off x="9794040" y="3236168"/>
            <a:ext cx="2402723" cy="3621834"/>
          </a:xfrm>
          <a:prstGeom prst="rtTriangle">
            <a:avLst/>
          </a:prstGeom>
          <a:solidFill>
            <a:schemeClr val="accent3">
              <a:alpha val="75000"/>
            </a:schemeClr>
          </a:solidFill>
        </p:spPr>
        <p:txBody>
          <a:bodyPr/>
          <a:lstStyle>
            <a:lvl1pPr marL="0" indent="0" algn="ctr">
              <a:buNone/>
              <a:defRPr sz="1000">
                <a:solidFill>
                  <a:schemeClr val="bg1"/>
                </a:solidFill>
              </a:defRPr>
            </a:lvl1pPr>
          </a:lstStyle>
          <a:p>
            <a:pPr lvl="0"/>
            <a:r>
              <a:rPr lang="nl-NL"/>
              <a:t> </a:t>
            </a:r>
          </a:p>
        </p:txBody>
      </p:sp>
      <p:sp>
        <p:nvSpPr>
          <p:cNvPr id="165" name="Vertical Text Placeholder 2">
            <a:extLst>
              <a:ext uri="{FF2B5EF4-FFF2-40B4-BE49-F238E27FC236}">
                <a16:creationId xmlns:a16="http://schemas.microsoft.com/office/drawing/2014/main" id="{4404228D-4323-41E8-BDD4-8B9C9B814C75}"/>
              </a:ext>
            </a:extLst>
          </p:cNvPr>
          <p:cNvSpPr>
            <a:spLocks noGrp="1"/>
          </p:cNvSpPr>
          <p:nvPr>
            <p:ph type="body" orient="vert" idx="23" hasCustomPrompt="1"/>
          </p:nvPr>
        </p:nvSpPr>
        <p:spPr>
          <a:xfrm>
            <a:off x="1028397" y="1509125"/>
            <a:ext cx="2434624" cy="719433"/>
          </a:xfrm>
          <a:prstGeom prst="rect">
            <a:avLst/>
          </a:prstGeom>
        </p:spPr>
        <p:txBody>
          <a:bodyPr vert="horz" anchor="ctr" anchorCtr="0"/>
          <a:lstStyle>
            <a:lvl1pPr marL="0" indent="0">
              <a:buNone/>
              <a:defRPr lang="nl-NL" sz="4000" b="1" kern="1200" noProof="0" dirty="0">
                <a:solidFill>
                  <a:schemeClr val="accent3"/>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grpSp>
        <p:nvGrpSpPr>
          <p:cNvPr id="385" name="Groep 384">
            <a:extLst>
              <a:ext uri="{FF2B5EF4-FFF2-40B4-BE49-F238E27FC236}">
                <a16:creationId xmlns:a16="http://schemas.microsoft.com/office/drawing/2014/main" id="{09F61D41-4F10-4BA9-8CC4-BA86254AEBEC}"/>
              </a:ext>
            </a:extLst>
          </p:cNvPr>
          <p:cNvGrpSpPr/>
          <p:nvPr userDrawn="1"/>
        </p:nvGrpSpPr>
        <p:grpSpPr>
          <a:xfrm>
            <a:off x="12377595" y="1094401"/>
            <a:ext cx="3693385" cy="6688475"/>
            <a:chOff x="-3786165" y="-1"/>
            <a:chExt cx="3693386" cy="6688475"/>
          </a:xfrm>
        </p:grpSpPr>
        <p:sp>
          <p:nvSpPr>
            <p:cNvPr id="386" name="Rechthoek 385">
              <a:extLst>
                <a:ext uri="{FF2B5EF4-FFF2-40B4-BE49-F238E27FC236}">
                  <a16:creationId xmlns:a16="http://schemas.microsoft.com/office/drawing/2014/main" id="{EBEF6CD3-D085-4530-ADE8-BE2D8C527273}"/>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387" name="Ovaal 386">
              <a:extLst>
                <a:ext uri="{FF2B5EF4-FFF2-40B4-BE49-F238E27FC236}">
                  <a16:creationId xmlns:a16="http://schemas.microsoft.com/office/drawing/2014/main" id="{ED9FD9AC-6C6C-4FC5-8E38-9E82AB71A510}"/>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88" name="Rechthoek 387">
              <a:extLst>
                <a:ext uri="{FF2B5EF4-FFF2-40B4-BE49-F238E27FC236}">
                  <a16:creationId xmlns:a16="http://schemas.microsoft.com/office/drawing/2014/main" id="{21C3502F-839D-4BB3-ABE7-6C21C45457C5}"/>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389" name="Ovaal 388">
              <a:extLst>
                <a:ext uri="{FF2B5EF4-FFF2-40B4-BE49-F238E27FC236}">
                  <a16:creationId xmlns:a16="http://schemas.microsoft.com/office/drawing/2014/main" id="{98916630-765E-4503-AB5C-5D66B4D3ACE1}"/>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90" name="Rechthoek 389">
              <a:extLst>
                <a:ext uri="{FF2B5EF4-FFF2-40B4-BE49-F238E27FC236}">
                  <a16:creationId xmlns:a16="http://schemas.microsoft.com/office/drawing/2014/main" id="{248CB8AF-D9B5-4DD6-962A-CC44D24F19B4}"/>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91" name="Ovaal 390">
              <a:extLst>
                <a:ext uri="{FF2B5EF4-FFF2-40B4-BE49-F238E27FC236}">
                  <a16:creationId xmlns:a16="http://schemas.microsoft.com/office/drawing/2014/main" id="{CE2F07E2-D64D-40C2-B96B-6F1728E62713}"/>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92" name="Rechthoek 391">
              <a:extLst>
                <a:ext uri="{FF2B5EF4-FFF2-40B4-BE49-F238E27FC236}">
                  <a16:creationId xmlns:a16="http://schemas.microsoft.com/office/drawing/2014/main" id="{4E27B5FE-93AD-4D73-B30D-8521CEEBE164}"/>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393" name="Rechthoek 392">
              <a:extLst>
                <a:ext uri="{FF2B5EF4-FFF2-40B4-BE49-F238E27FC236}">
                  <a16:creationId xmlns:a16="http://schemas.microsoft.com/office/drawing/2014/main" id="{EA015304-8667-4776-8E0B-9FAC4E001BA7}"/>
                </a:ext>
              </a:extLst>
            </p:cNvPr>
            <p:cNvSpPr/>
            <p:nvPr userDrawn="1"/>
          </p:nvSpPr>
          <p:spPr>
            <a:xfrm>
              <a:off x="-3315329" y="3200265"/>
              <a:ext cx="1284705" cy="719917"/>
            </a:xfrm>
            <a:prstGeom prst="rect">
              <a:avLst/>
            </a:prstGeom>
            <a:blipFill>
              <a:blip r:embed="rId2"/>
              <a:srcRect/>
              <a:stretch>
                <a:fillRect t="-151" b="-151"/>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94" name="Groep 393">
              <a:extLst>
                <a:ext uri="{FF2B5EF4-FFF2-40B4-BE49-F238E27FC236}">
                  <a16:creationId xmlns:a16="http://schemas.microsoft.com/office/drawing/2014/main" id="{099979C8-BB6E-4A08-8555-F62AA9F06DF2}"/>
                </a:ext>
              </a:extLst>
            </p:cNvPr>
            <p:cNvGrpSpPr/>
            <p:nvPr userDrawn="1"/>
          </p:nvGrpSpPr>
          <p:grpSpPr>
            <a:xfrm>
              <a:off x="-2334839" y="3479783"/>
              <a:ext cx="1222990" cy="563933"/>
              <a:chOff x="-2485819" y="3399207"/>
              <a:chExt cx="1222990" cy="563933"/>
            </a:xfrm>
          </p:grpSpPr>
          <p:sp>
            <p:nvSpPr>
              <p:cNvPr id="433" name="Rechthoek 432">
                <a:extLst>
                  <a:ext uri="{FF2B5EF4-FFF2-40B4-BE49-F238E27FC236}">
                    <a16:creationId xmlns:a16="http://schemas.microsoft.com/office/drawing/2014/main" id="{ADA287E5-6B18-43FB-A3F6-1DDB4967EC7D}"/>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34" name="Rechthoek 433">
                <a:extLst>
                  <a:ext uri="{FF2B5EF4-FFF2-40B4-BE49-F238E27FC236}">
                    <a16:creationId xmlns:a16="http://schemas.microsoft.com/office/drawing/2014/main" id="{DBE40744-84B2-4E8D-B05C-05E6B18F78B6}"/>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35" name="Groep 434">
                <a:extLst>
                  <a:ext uri="{FF2B5EF4-FFF2-40B4-BE49-F238E27FC236}">
                    <a16:creationId xmlns:a16="http://schemas.microsoft.com/office/drawing/2014/main" id="{5002F0CC-24C1-4439-B0D6-A233EDF781C7}"/>
                  </a:ext>
                </a:extLst>
              </p:cNvPr>
              <p:cNvGrpSpPr/>
              <p:nvPr userDrawn="1"/>
            </p:nvGrpSpPr>
            <p:grpSpPr>
              <a:xfrm>
                <a:off x="-2403869" y="3460544"/>
                <a:ext cx="155951" cy="131922"/>
                <a:chOff x="12968836" y="3354170"/>
                <a:chExt cx="404806" cy="342433"/>
              </a:xfrm>
            </p:grpSpPr>
            <p:sp>
              <p:nvSpPr>
                <p:cNvPr id="448" name="Rechthoek: afgeronde hoeken 447">
                  <a:extLst>
                    <a:ext uri="{FF2B5EF4-FFF2-40B4-BE49-F238E27FC236}">
                      <a16:creationId xmlns:a16="http://schemas.microsoft.com/office/drawing/2014/main" id="{528BE9A8-FAA0-4B68-8EA2-3215E71918D3}"/>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49" name="Rechthoek 448">
                  <a:extLst>
                    <a:ext uri="{FF2B5EF4-FFF2-40B4-BE49-F238E27FC236}">
                      <a16:creationId xmlns:a16="http://schemas.microsoft.com/office/drawing/2014/main" id="{6AABBCDD-8FF8-43AC-B613-233ED04DFB13}"/>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50" name="Rechthoek 449">
                  <a:extLst>
                    <a:ext uri="{FF2B5EF4-FFF2-40B4-BE49-F238E27FC236}">
                      <a16:creationId xmlns:a16="http://schemas.microsoft.com/office/drawing/2014/main" id="{2500A0D3-65E0-47FB-8C25-0D9EB6F48CDD}"/>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51" name="Rechthoek 450">
                  <a:extLst>
                    <a:ext uri="{FF2B5EF4-FFF2-40B4-BE49-F238E27FC236}">
                      <a16:creationId xmlns:a16="http://schemas.microsoft.com/office/drawing/2014/main" id="{FDEBCB7E-23BA-4FB8-8442-F9AF775E8FAC}"/>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52" name="Rechthoek 451">
                  <a:extLst>
                    <a:ext uri="{FF2B5EF4-FFF2-40B4-BE49-F238E27FC236}">
                      <a16:creationId xmlns:a16="http://schemas.microsoft.com/office/drawing/2014/main" id="{712CE83A-EAF0-465B-92EB-EFC56FA9BF52}"/>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53" name="Rechthoek 452">
                  <a:extLst>
                    <a:ext uri="{FF2B5EF4-FFF2-40B4-BE49-F238E27FC236}">
                      <a16:creationId xmlns:a16="http://schemas.microsoft.com/office/drawing/2014/main" id="{C8DFD3F1-EE54-4849-8611-381CE50E2E3F}"/>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36" name="Groep 435">
                <a:extLst>
                  <a:ext uri="{FF2B5EF4-FFF2-40B4-BE49-F238E27FC236}">
                    <a16:creationId xmlns:a16="http://schemas.microsoft.com/office/drawing/2014/main" id="{FDEA2E8C-7E61-4854-B386-486D0BC8540B}"/>
                  </a:ext>
                </a:extLst>
              </p:cNvPr>
              <p:cNvGrpSpPr/>
              <p:nvPr userDrawn="1"/>
            </p:nvGrpSpPr>
            <p:grpSpPr>
              <a:xfrm>
                <a:off x="-2423424" y="3690208"/>
                <a:ext cx="166739" cy="218963"/>
                <a:chOff x="12940828" y="3950597"/>
                <a:chExt cx="432813" cy="568367"/>
              </a:xfrm>
            </p:grpSpPr>
            <p:grpSp>
              <p:nvGrpSpPr>
                <p:cNvPr id="440" name="Groep 439">
                  <a:extLst>
                    <a:ext uri="{FF2B5EF4-FFF2-40B4-BE49-F238E27FC236}">
                      <a16:creationId xmlns:a16="http://schemas.microsoft.com/office/drawing/2014/main" id="{0ABEA22E-973F-4692-907F-F5EB83EEDDA1}"/>
                    </a:ext>
                  </a:extLst>
                </p:cNvPr>
                <p:cNvGrpSpPr/>
                <p:nvPr userDrawn="1"/>
              </p:nvGrpSpPr>
              <p:grpSpPr>
                <a:xfrm>
                  <a:off x="13000382" y="4006891"/>
                  <a:ext cx="373259" cy="315747"/>
                  <a:chOff x="12968836" y="3354170"/>
                  <a:chExt cx="404806" cy="342433"/>
                </a:xfrm>
              </p:grpSpPr>
              <p:sp>
                <p:nvSpPr>
                  <p:cNvPr id="442" name="Rechthoek: afgeronde hoeken 441">
                    <a:extLst>
                      <a:ext uri="{FF2B5EF4-FFF2-40B4-BE49-F238E27FC236}">
                        <a16:creationId xmlns:a16="http://schemas.microsoft.com/office/drawing/2014/main" id="{B096AA8E-C55F-49EA-83B0-43D836D9FB66}"/>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43" name="Rechthoek 442">
                    <a:extLst>
                      <a:ext uri="{FF2B5EF4-FFF2-40B4-BE49-F238E27FC236}">
                        <a16:creationId xmlns:a16="http://schemas.microsoft.com/office/drawing/2014/main" id="{61FE22D1-254F-4437-9359-918FFF488B7A}"/>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44" name="Rechthoek 443">
                    <a:extLst>
                      <a:ext uri="{FF2B5EF4-FFF2-40B4-BE49-F238E27FC236}">
                        <a16:creationId xmlns:a16="http://schemas.microsoft.com/office/drawing/2014/main" id="{9AC3A3C7-CECF-48D3-AEBD-7F97BA45D087}"/>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45" name="Rechthoek 444">
                    <a:extLst>
                      <a:ext uri="{FF2B5EF4-FFF2-40B4-BE49-F238E27FC236}">
                        <a16:creationId xmlns:a16="http://schemas.microsoft.com/office/drawing/2014/main" id="{62580A09-58C5-4D0B-A59A-03FEDD5D6FB9}"/>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46" name="Rechthoek 445">
                    <a:extLst>
                      <a:ext uri="{FF2B5EF4-FFF2-40B4-BE49-F238E27FC236}">
                        <a16:creationId xmlns:a16="http://schemas.microsoft.com/office/drawing/2014/main" id="{340F56B4-B751-4C8E-8D41-CDDF0BD7D8E2}"/>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47" name="Rechthoek 446">
                    <a:extLst>
                      <a:ext uri="{FF2B5EF4-FFF2-40B4-BE49-F238E27FC236}">
                        <a16:creationId xmlns:a16="http://schemas.microsoft.com/office/drawing/2014/main" id="{EF21458A-B1EC-4A5B-BE9F-D8B363E69057}"/>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441" name="Boog 440">
                  <a:extLst>
                    <a:ext uri="{FF2B5EF4-FFF2-40B4-BE49-F238E27FC236}">
                      <a16:creationId xmlns:a16="http://schemas.microsoft.com/office/drawing/2014/main" id="{7D35FD00-32FC-4C46-A846-2E327211D246}"/>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437" name="Tekstvak 436">
                <a:extLst>
                  <a:ext uri="{FF2B5EF4-FFF2-40B4-BE49-F238E27FC236}">
                    <a16:creationId xmlns:a16="http://schemas.microsoft.com/office/drawing/2014/main" id="{C967D28E-04C4-48DF-9B47-E60AB24EEF07}"/>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438" name="Tekstvak 437">
                <a:extLst>
                  <a:ext uri="{FF2B5EF4-FFF2-40B4-BE49-F238E27FC236}">
                    <a16:creationId xmlns:a16="http://schemas.microsoft.com/office/drawing/2014/main" id="{A32A42DB-5336-40A9-9191-565E35E8C685}"/>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439" name="Vrije vorm: vorm 438">
                <a:extLst>
                  <a:ext uri="{FF2B5EF4-FFF2-40B4-BE49-F238E27FC236}">
                    <a16:creationId xmlns:a16="http://schemas.microsoft.com/office/drawing/2014/main" id="{C0DCB1CF-18AE-4890-886D-7A9FE1D8F7A8}"/>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395" name="Groep 394">
              <a:extLst>
                <a:ext uri="{FF2B5EF4-FFF2-40B4-BE49-F238E27FC236}">
                  <a16:creationId xmlns:a16="http://schemas.microsoft.com/office/drawing/2014/main" id="{DDD90921-A680-4066-9516-58651546F75B}"/>
                </a:ext>
              </a:extLst>
            </p:cNvPr>
            <p:cNvGrpSpPr/>
            <p:nvPr userDrawn="1"/>
          </p:nvGrpSpPr>
          <p:grpSpPr>
            <a:xfrm>
              <a:off x="-3786165" y="5728778"/>
              <a:ext cx="3693386" cy="959696"/>
              <a:chOff x="-3786437" y="6163468"/>
              <a:chExt cx="3693386" cy="959696"/>
            </a:xfrm>
          </p:grpSpPr>
          <p:sp>
            <p:nvSpPr>
              <p:cNvPr id="423" name="Rechthoek 422">
                <a:extLst>
                  <a:ext uri="{FF2B5EF4-FFF2-40B4-BE49-F238E27FC236}">
                    <a16:creationId xmlns:a16="http://schemas.microsoft.com/office/drawing/2014/main" id="{D360E3FB-CC24-4C4D-AC00-1C3D0880A6BF}"/>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424" name="ICOON_info">
                <a:extLst>
                  <a:ext uri="{FF2B5EF4-FFF2-40B4-BE49-F238E27FC236}">
                    <a16:creationId xmlns:a16="http://schemas.microsoft.com/office/drawing/2014/main" id="{6B21D6B4-12E7-4FA3-8FA9-3F209406D8BC}"/>
                  </a:ext>
                </a:extLst>
              </p:cNvPr>
              <p:cNvGrpSpPr/>
              <p:nvPr userDrawn="1"/>
            </p:nvGrpSpPr>
            <p:grpSpPr>
              <a:xfrm>
                <a:off x="-376736" y="6163468"/>
                <a:ext cx="283685" cy="283685"/>
                <a:chOff x="-510741" y="5913713"/>
                <a:chExt cx="267555" cy="267555"/>
              </a:xfrm>
            </p:grpSpPr>
            <p:sp>
              <p:nvSpPr>
                <p:cNvPr id="431" name="Ovaal 430">
                  <a:extLst>
                    <a:ext uri="{FF2B5EF4-FFF2-40B4-BE49-F238E27FC236}">
                      <a16:creationId xmlns:a16="http://schemas.microsoft.com/office/drawing/2014/main" id="{5B40A422-92C8-4C42-ADD8-7A9A30089E94}"/>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32" name="Graphic 163" descr="Informatie">
                  <a:extLst>
                    <a:ext uri="{FF2B5EF4-FFF2-40B4-BE49-F238E27FC236}">
                      <a16:creationId xmlns:a16="http://schemas.microsoft.com/office/drawing/2014/main" id="{8FAB9029-6A81-4F99-88CD-E6278B898EC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425" name="Groep 424">
                <a:extLst>
                  <a:ext uri="{FF2B5EF4-FFF2-40B4-BE49-F238E27FC236}">
                    <a16:creationId xmlns:a16="http://schemas.microsoft.com/office/drawing/2014/main" id="{53C1EB81-CC77-4767-8E34-2039C0D82D4A}"/>
                  </a:ext>
                </a:extLst>
              </p:cNvPr>
              <p:cNvGrpSpPr/>
              <p:nvPr userDrawn="1"/>
            </p:nvGrpSpPr>
            <p:grpSpPr>
              <a:xfrm>
                <a:off x="-938434" y="6420818"/>
                <a:ext cx="627798" cy="576693"/>
                <a:chOff x="-938434" y="4570310"/>
                <a:chExt cx="627798" cy="576693"/>
              </a:xfrm>
            </p:grpSpPr>
            <p:grpSp>
              <p:nvGrpSpPr>
                <p:cNvPr id="426" name="Inspireren">
                  <a:extLst>
                    <a:ext uri="{FF2B5EF4-FFF2-40B4-BE49-F238E27FC236}">
                      <a16:creationId xmlns:a16="http://schemas.microsoft.com/office/drawing/2014/main" id="{53B46532-41D6-4DCF-916D-148EDD0BC3AE}"/>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28" name="Freeform 12">
                    <a:extLst>
                      <a:ext uri="{FF2B5EF4-FFF2-40B4-BE49-F238E27FC236}">
                        <a16:creationId xmlns:a16="http://schemas.microsoft.com/office/drawing/2014/main" id="{0F848C93-1144-4C75-975A-CF1F3474039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29" name="Freeform 13">
                    <a:extLst>
                      <a:ext uri="{FF2B5EF4-FFF2-40B4-BE49-F238E27FC236}">
                        <a16:creationId xmlns:a16="http://schemas.microsoft.com/office/drawing/2014/main" id="{83427786-D6A8-41F7-9719-6DA801182CE9}"/>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30" name="Freeform 14">
                    <a:extLst>
                      <a:ext uri="{FF2B5EF4-FFF2-40B4-BE49-F238E27FC236}">
                        <a16:creationId xmlns:a16="http://schemas.microsoft.com/office/drawing/2014/main" id="{8C37C8B4-6046-4DEA-ABFE-F3AA17AE1F4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427" name="Tekstvak 426">
                  <a:extLst>
                    <a:ext uri="{FF2B5EF4-FFF2-40B4-BE49-F238E27FC236}">
                      <a16:creationId xmlns:a16="http://schemas.microsoft.com/office/drawing/2014/main" id="{3B9416E0-D727-41C1-BD97-76082BF2FAC1}"/>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396" name="Groep 395">
              <a:extLst>
                <a:ext uri="{FF2B5EF4-FFF2-40B4-BE49-F238E27FC236}">
                  <a16:creationId xmlns:a16="http://schemas.microsoft.com/office/drawing/2014/main" id="{F4D2ACBC-E5FE-48D7-931E-BF0E2BF5E499}"/>
                </a:ext>
              </a:extLst>
            </p:cNvPr>
            <p:cNvGrpSpPr/>
            <p:nvPr userDrawn="1"/>
          </p:nvGrpSpPr>
          <p:grpSpPr>
            <a:xfrm>
              <a:off x="-3367447" y="1226982"/>
              <a:ext cx="791775" cy="406485"/>
              <a:chOff x="-3565087" y="1409294"/>
              <a:chExt cx="627469" cy="322133"/>
            </a:xfrm>
          </p:grpSpPr>
          <p:grpSp>
            <p:nvGrpSpPr>
              <p:cNvPr id="417" name="Groep 416">
                <a:extLst>
                  <a:ext uri="{FF2B5EF4-FFF2-40B4-BE49-F238E27FC236}">
                    <a16:creationId xmlns:a16="http://schemas.microsoft.com/office/drawing/2014/main" id="{287DF055-4796-4704-9F6F-82C1E9C7F673}"/>
                  </a:ext>
                </a:extLst>
              </p:cNvPr>
              <p:cNvGrpSpPr/>
              <p:nvPr userDrawn="1"/>
            </p:nvGrpSpPr>
            <p:grpSpPr>
              <a:xfrm>
                <a:off x="-3364916" y="1409294"/>
                <a:ext cx="225195" cy="195499"/>
                <a:chOff x="10307162" y="1361199"/>
                <a:chExt cx="2200275" cy="1914525"/>
              </a:xfrm>
            </p:grpSpPr>
            <p:sp>
              <p:nvSpPr>
                <p:cNvPr id="419" name="Vrije vorm: vorm 418">
                  <a:extLst>
                    <a:ext uri="{FF2B5EF4-FFF2-40B4-BE49-F238E27FC236}">
                      <a16:creationId xmlns:a16="http://schemas.microsoft.com/office/drawing/2014/main" id="{E9F14FCA-9B9F-451A-B580-9071B9FB599B}"/>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420" name="Groep 419">
                  <a:extLst>
                    <a:ext uri="{FF2B5EF4-FFF2-40B4-BE49-F238E27FC236}">
                      <a16:creationId xmlns:a16="http://schemas.microsoft.com/office/drawing/2014/main" id="{DA7DE0E5-C3FA-4DD3-BB94-601A065A15AC}"/>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421" name="Vrije vorm: vorm 420">
                    <a:extLst>
                      <a:ext uri="{FF2B5EF4-FFF2-40B4-BE49-F238E27FC236}">
                        <a16:creationId xmlns:a16="http://schemas.microsoft.com/office/drawing/2014/main" id="{F1672FB5-0852-4EC6-AFF7-2F2C523A16F3}"/>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422" name="Vrije vorm: vorm 421">
                    <a:extLst>
                      <a:ext uri="{FF2B5EF4-FFF2-40B4-BE49-F238E27FC236}">
                        <a16:creationId xmlns:a16="http://schemas.microsoft.com/office/drawing/2014/main" id="{A519D204-0361-4A5A-92E8-B8D0D9EA65C7}"/>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418" name="Tekstvak 417">
                <a:extLst>
                  <a:ext uri="{FF2B5EF4-FFF2-40B4-BE49-F238E27FC236}">
                    <a16:creationId xmlns:a16="http://schemas.microsoft.com/office/drawing/2014/main" id="{E9F08347-CAC2-4B4C-9BEA-B9A3C54AA757}"/>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397" name="Groep 396">
              <a:extLst>
                <a:ext uri="{FF2B5EF4-FFF2-40B4-BE49-F238E27FC236}">
                  <a16:creationId xmlns:a16="http://schemas.microsoft.com/office/drawing/2014/main" id="{509623E2-E216-43F4-A677-FEB3FA2EC053}"/>
                </a:ext>
              </a:extLst>
            </p:cNvPr>
            <p:cNvGrpSpPr/>
            <p:nvPr userDrawn="1"/>
          </p:nvGrpSpPr>
          <p:grpSpPr>
            <a:xfrm>
              <a:off x="-3354295" y="5166361"/>
              <a:ext cx="514284" cy="506545"/>
              <a:chOff x="12617641" y="3403239"/>
              <a:chExt cx="752963" cy="741634"/>
            </a:xfrm>
          </p:grpSpPr>
          <p:grpSp>
            <p:nvGrpSpPr>
              <p:cNvPr id="401" name="Groep 400">
                <a:extLst>
                  <a:ext uri="{FF2B5EF4-FFF2-40B4-BE49-F238E27FC236}">
                    <a16:creationId xmlns:a16="http://schemas.microsoft.com/office/drawing/2014/main" id="{E7EE5386-8326-448C-A66C-2D1DAF53A0C3}"/>
                  </a:ext>
                </a:extLst>
              </p:cNvPr>
              <p:cNvGrpSpPr/>
              <p:nvPr userDrawn="1"/>
            </p:nvGrpSpPr>
            <p:grpSpPr>
              <a:xfrm>
                <a:off x="12771530" y="3403239"/>
                <a:ext cx="467176" cy="448491"/>
                <a:chOff x="12782157" y="3403239"/>
                <a:chExt cx="467176" cy="448491"/>
              </a:xfrm>
            </p:grpSpPr>
            <p:grpSp>
              <p:nvGrpSpPr>
                <p:cNvPr id="404" name="Groep 403">
                  <a:extLst>
                    <a:ext uri="{FF2B5EF4-FFF2-40B4-BE49-F238E27FC236}">
                      <a16:creationId xmlns:a16="http://schemas.microsoft.com/office/drawing/2014/main" id="{FF0AD726-EB8E-479B-A421-7A27801F277D}"/>
                    </a:ext>
                  </a:extLst>
                </p:cNvPr>
                <p:cNvGrpSpPr/>
                <p:nvPr userDrawn="1"/>
              </p:nvGrpSpPr>
              <p:grpSpPr>
                <a:xfrm>
                  <a:off x="12782157" y="3403239"/>
                  <a:ext cx="412976" cy="396132"/>
                  <a:chOff x="13554906" y="3320109"/>
                  <a:chExt cx="443917" cy="425811"/>
                </a:xfrm>
              </p:grpSpPr>
              <p:grpSp>
                <p:nvGrpSpPr>
                  <p:cNvPr id="411" name="Groep 410">
                    <a:extLst>
                      <a:ext uri="{FF2B5EF4-FFF2-40B4-BE49-F238E27FC236}">
                        <a16:creationId xmlns:a16="http://schemas.microsoft.com/office/drawing/2014/main" id="{EF95E4DE-FDC7-4C25-BA22-A3244B311B0A}"/>
                      </a:ext>
                    </a:extLst>
                  </p:cNvPr>
                  <p:cNvGrpSpPr/>
                  <p:nvPr userDrawn="1"/>
                </p:nvGrpSpPr>
                <p:grpSpPr>
                  <a:xfrm>
                    <a:off x="13554906" y="3320109"/>
                    <a:ext cx="443917" cy="425811"/>
                    <a:chOff x="12909684" y="1276143"/>
                    <a:chExt cx="443917" cy="425811"/>
                  </a:xfrm>
                </p:grpSpPr>
                <p:sp>
                  <p:nvSpPr>
                    <p:cNvPr id="414" name="Rechthoek 413">
                      <a:extLst>
                        <a:ext uri="{FF2B5EF4-FFF2-40B4-BE49-F238E27FC236}">
                          <a16:creationId xmlns:a16="http://schemas.microsoft.com/office/drawing/2014/main" id="{DB851BA2-AB1A-4795-BF30-C390B38D7B53}"/>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15" name="Rechthoek 414">
                      <a:extLst>
                        <a:ext uri="{FF2B5EF4-FFF2-40B4-BE49-F238E27FC236}">
                          <a16:creationId xmlns:a16="http://schemas.microsoft.com/office/drawing/2014/main" id="{68CCD85B-5D18-4C10-AC13-D9358F56792C}"/>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16" name="Ovaal 415">
                      <a:extLst>
                        <a:ext uri="{FF2B5EF4-FFF2-40B4-BE49-F238E27FC236}">
                          <a16:creationId xmlns:a16="http://schemas.microsoft.com/office/drawing/2014/main" id="{02F78E13-BFA9-4028-ACB2-76EF0B210287}"/>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412" name="Afbeelding 411">
                    <a:extLst>
                      <a:ext uri="{FF2B5EF4-FFF2-40B4-BE49-F238E27FC236}">
                        <a16:creationId xmlns:a16="http://schemas.microsoft.com/office/drawing/2014/main" id="{94862737-739B-4DC9-A7A5-C5F2F8B0C3D8}"/>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13" name="Afbeelding 412">
                    <a:extLst>
                      <a:ext uri="{FF2B5EF4-FFF2-40B4-BE49-F238E27FC236}">
                        <a16:creationId xmlns:a16="http://schemas.microsoft.com/office/drawing/2014/main" id="{01DC3948-45DB-4292-B979-5838DCE8A360}"/>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05" name="Groep 404">
                  <a:extLst>
                    <a:ext uri="{FF2B5EF4-FFF2-40B4-BE49-F238E27FC236}">
                      <a16:creationId xmlns:a16="http://schemas.microsoft.com/office/drawing/2014/main" id="{71EE817D-4463-42E3-8736-E70F09665DAA}"/>
                    </a:ext>
                  </a:extLst>
                </p:cNvPr>
                <p:cNvGrpSpPr/>
                <p:nvPr userDrawn="1"/>
              </p:nvGrpSpPr>
              <p:grpSpPr>
                <a:xfrm>
                  <a:off x="13103513" y="3705268"/>
                  <a:ext cx="145820" cy="146462"/>
                  <a:chOff x="13096169" y="3602278"/>
                  <a:chExt cx="145820" cy="146462"/>
                </a:xfrm>
              </p:grpSpPr>
              <p:sp>
                <p:nvSpPr>
                  <p:cNvPr id="409" name="Rechthoek 408">
                    <a:extLst>
                      <a:ext uri="{FF2B5EF4-FFF2-40B4-BE49-F238E27FC236}">
                        <a16:creationId xmlns:a16="http://schemas.microsoft.com/office/drawing/2014/main" id="{CC0F1195-8B21-4E0E-97FE-DD516F97F15A}"/>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10" name="Rechthoek 409">
                    <a:extLst>
                      <a:ext uri="{FF2B5EF4-FFF2-40B4-BE49-F238E27FC236}">
                        <a16:creationId xmlns:a16="http://schemas.microsoft.com/office/drawing/2014/main" id="{3850DEB0-9E26-42C4-B5A8-9BF79BB7C19D}"/>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06" name="Groep 405">
                  <a:extLst>
                    <a:ext uri="{FF2B5EF4-FFF2-40B4-BE49-F238E27FC236}">
                      <a16:creationId xmlns:a16="http://schemas.microsoft.com/office/drawing/2014/main" id="{44F5BD82-8E38-40A9-9C6D-FCFF2FE3FBC4}"/>
                    </a:ext>
                  </a:extLst>
                </p:cNvPr>
                <p:cNvGrpSpPr/>
                <p:nvPr userDrawn="1"/>
              </p:nvGrpSpPr>
              <p:grpSpPr>
                <a:xfrm rot="10800000">
                  <a:off x="13061402" y="3665637"/>
                  <a:ext cx="145820" cy="146462"/>
                  <a:chOff x="13096169" y="3602278"/>
                  <a:chExt cx="145820" cy="146462"/>
                </a:xfrm>
              </p:grpSpPr>
              <p:sp>
                <p:nvSpPr>
                  <p:cNvPr id="407" name="Rechthoek 406">
                    <a:extLst>
                      <a:ext uri="{FF2B5EF4-FFF2-40B4-BE49-F238E27FC236}">
                        <a16:creationId xmlns:a16="http://schemas.microsoft.com/office/drawing/2014/main" id="{DD69D308-2DA0-42EA-AE59-1128F93D06FA}"/>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08" name="Rechthoek 407">
                    <a:extLst>
                      <a:ext uri="{FF2B5EF4-FFF2-40B4-BE49-F238E27FC236}">
                        <a16:creationId xmlns:a16="http://schemas.microsoft.com/office/drawing/2014/main" id="{07162B40-9D7D-493B-A324-A0DB61CEB104}"/>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402" name="Rechthoek 401">
                <a:extLst>
                  <a:ext uri="{FF2B5EF4-FFF2-40B4-BE49-F238E27FC236}">
                    <a16:creationId xmlns:a16="http://schemas.microsoft.com/office/drawing/2014/main" id="{73A64565-259D-423E-B79D-6CAEB053020E}"/>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403" name="Gelijkbenige driehoek 402">
                <a:extLst>
                  <a:ext uri="{FF2B5EF4-FFF2-40B4-BE49-F238E27FC236}">
                    <a16:creationId xmlns:a16="http://schemas.microsoft.com/office/drawing/2014/main" id="{6DF27A50-E55D-4DFA-A624-77441C5E5BD3}"/>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398" name="Ovaal 397">
              <a:extLst>
                <a:ext uri="{FF2B5EF4-FFF2-40B4-BE49-F238E27FC236}">
                  <a16:creationId xmlns:a16="http://schemas.microsoft.com/office/drawing/2014/main" id="{2651999A-0A22-4A34-8F48-854CCDC38E1D}"/>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99" name="Rechthoek 398">
              <a:extLst>
                <a:ext uri="{FF2B5EF4-FFF2-40B4-BE49-F238E27FC236}">
                  <a16:creationId xmlns:a16="http://schemas.microsoft.com/office/drawing/2014/main" id="{6BFD975E-0143-4183-BF83-98EDA0D7C265}"/>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00" name="Rechthoek 399">
              <a:extLst>
                <a:ext uri="{FF2B5EF4-FFF2-40B4-BE49-F238E27FC236}">
                  <a16:creationId xmlns:a16="http://schemas.microsoft.com/office/drawing/2014/main" id="{2A0EA2A4-4B7F-4BE4-A94F-CA9C13191C96}"/>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454" name="Tekstvak 453">
            <a:extLst>
              <a:ext uri="{FF2B5EF4-FFF2-40B4-BE49-F238E27FC236}">
                <a16:creationId xmlns:a16="http://schemas.microsoft.com/office/drawing/2014/main" id="{E2DCA239-79B2-4FB8-AB7F-39B74F103A49}"/>
              </a:ext>
            </a:extLst>
          </p:cNvPr>
          <p:cNvSpPr txBox="1"/>
          <p:nvPr userDrawn="1"/>
        </p:nvSpPr>
        <p:spPr>
          <a:xfrm>
            <a:off x="4517232" y="-619271"/>
            <a:ext cx="3162300" cy="398175"/>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TEKST + FOTO (L)</a:t>
            </a:r>
          </a:p>
        </p:txBody>
      </p:sp>
      <p:sp>
        <p:nvSpPr>
          <p:cNvPr id="455" name="BLUE Diamond">
            <a:extLst>
              <a:ext uri="{FF2B5EF4-FFF2-40B4-BE49-F238E27FC236}">
                <a16:creationId xmlns:a16="http://schemas.microsoft.com/office/drawing/2014/main" id="{D9C6583D-C28E-41AC-9331-07A2DCDC4AC4}"/>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456" name="Titel 17">
            <a:extLst>
              <a:ext uri="{FF2B5EF4-FFF2-40B4-BE49-F238E27FC236}">
                <a16:creationId xmlns:a16="http://schemas.microsoft.com/office/drawing/2014/main" id="{27D8A265-0092-42B2-B729-4141E7B768D7}"/>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457" name="GREY Diamond">
            <a:extLst>
              <a:ext uri="{FF2B5EF4-FFF2-40B4-BE49-F238E27FC236}">
                <a16:creationId xmlns:a16="http://schemas.microsoft.com/office/drawing/2014/main" id="{D01934A1-6986-425D-8DF3-9A3241DCD1C7}"/>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458" name="LOGO">
            <a:extLst>
              <a:ext uri="{FF2B5EF4-FFF2-40B4-BE49-F238E27FC236}">
                <a16:creationId xmlns:a16="http://schemas.microsoft.com/office/drawing/2014/main" id="{FD935144-7A91-4F5D-A1C7-FBED2058DECE}"/>
              </a:ext>
            </a:extLst>
          </p:cNvPr>
          <p:cNvSpPr>
            <a:spLocks noGrp="1"/>
          </p:cNvSpPr>
          <p:nvPr>
            <p:ph type="body" sz="quarter" idx="20" hasCustomPrompt="1"/>
          </p:nvPr>
        </p:nvSpPr>
        <p:spPr>
          <a:xfrm>
            <a:off x="292175" y="0"/>
            <a:ext cx="1093972" cy="1094400"/>
          </a:xfrm>
          <a:prstGeom prst="rect">
            <a:avLst/>
          </a:prstGeom>
          <a:blipFill>
            <a:blip r:embed="rId5">
              <a:extLst>
                <a:ext uri="{96DAC541-7B7A-43D3-8B79-37D633B846F1}">
                  <asvg:svgBlip xmlns:asvg="http://schemas.microsoft.com/office/drawing/2016/SVG/main" r:embed="rId6"/>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459" name="INSTRUCTIE">
            <a:extLst>
              <a:ext uri="{FF2B5EF4-FFF2-40B4-BE49-F238E27FC236}">
                <a16:creationId xmlns:a16="http://schemas.microsoft.com/office/drawing/2014/main" id="{91943F94-1DA4-4B30-8135-0C4E68EDD68F}"/>
              </a:ext>
            </a:extLst>
          </p:cNvPr>
          <p:cNvGrpSpPr/>
          <p:nvPr userDrawn="1"/>
        </p:nvGrpSpPr>
        <p:grpSpPr>
          <a:xfrm>
            <a:off x="-3786165" y="0"/>
            <a:ext cx="3693385" cy="5359349"/>
            <a:chOff x="-3786437" y="0"/>
            <a:chExt cx="3693386" cy="5359349"/>
          </a:xfrm>
        </p:grpSpPr>
        <p:sp>
          <p:nvSpPr>
            <p:cNvPr id="460" name="Rechthoek 459">
              <a:extLst>
                <a:ext uri="{FF2B5EF4-FFF2-40B4-BE49-F238E27FC236}">
                  <a16:creationId xmlns:a16="http://schemas.microsoft.com/office/drawing/2014/main" id="{DBBEB2C6-49C9-4982-9332-CAD06044E88B}"/>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461" name="Ovaal 460">
              <a:extLst>
                <a:ext uri="{FF2B5EF4-FFF2-40B4-BE49-F238E27FC236}">
                  <a16:creationId xmlns:a16="http://schemas.microsoft.com/office/drawing/2014/main" id="{96C0034A-7E41-499B-A674-D974A46901AA}"/>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462" name="Rechthoek 461">
              <a:extLst>
                <a:ext uri="{FF2B5EF4-FFF2-40B4-BE49-F238E27FC236}">
                  <a16:creationId xmlns:a16="http://schemas.microsoft.com/office/drawing/2014/main" id="{13965AB4-2B11-4E7A-AD14-EA81662E4140}"/>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463" name="Ovaal 462">
              <a:extLst>
                <a:ext uri="{FF2B5EF4-FFF2-40B4-BE49-F238E27FC236}">
                  <a16:creationId xmlns:a16="http://schemas.microsoft.com/office/drawing/2014/main" id="{4517FF91-7A16-41D8-913C-E6A4BCFA0A88}"/>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464" name="Rechthoek 463">
              <a:extLst>
                <a:ext uri="{FF2B5EF4-FFF2-40B4-BE49-F238E27FC236}">
                  <a16:creationId xmlns:a16="http://schemas.microsoft.com/office/drawing/2014/main" id="{555D8656-31C4-4893-9357-D136825C038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465" name="Ovaal 464">
              <a:extLst>
                <a:ext uri="{FF2B5EF4-FFF2-40B4-BE49-F238E27FC236}">
                  <a16:creationId xmlns:a16="http://schemas.microsoft.com/office/drawing/2014/main" id="{547584F3-9094-4F2E-8E2B-8691579E94A9}"/>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466" name="Ovaal 465">
              <a:extLst>
                <a:ext uri="{FF2B5EF4-FFF2-40B4-BE49-F238E27FC236}">
                  <a16:creationId xmlns:a16="http://schemas.microsoft.com/office/drawing/2014/main" id="{D0A70428-29E4-43A3-B57F-87EC35284699}"/>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467" name="Ovaal 466">
              <a:extLst>
                <a:ext uri="{FF2B5EF4-FFF2-40B4-BE49-F238E27FC236}">
                  <a16:creationId xmlns:a16="http://schemas.microsoft.com/office/drawing/2014/main" id="{F11F66C5-857A-4B1B-A795-C7432561A76D}"/>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468" name="Ovaal 467">
              <a:extLst>
                <a:ext uri="{FF2B5EF4-FFF2-40B4-BE49-F238E27FC236}">
                  <a16:creationId xmlns:a16="http://schemas.microsoft.com/office/drawing/2014/main" id="{30165100-B8DA-4AD8-A5FE-B54CFF054299}"/>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69" name="Ovaal 468">
              <a:extLst>
                <a:ext uri="{FF2B5EF4-FFF2-40B4-BE49-F238E27FC236}">
                  <a16:creationId xmlns:a16="http://schemas.microsoft.com/office/drawing/2014/main" id="{ED30EECC-5B4D-41E0-AD8D-EF42B4ED64BF}"/>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70" name="Ovaal 469">
              <a:extLst>
                <a:ext uri="{FF2B5EF4-FFF2-40B4-BE49-F238E27FC236}">
                  <a16:creationId xmlns:a16="http://schemas.microsoft.com/office/drawing/2014/main" id="{8B97249F-E4D0-453B-BDA5-23739EE2472E}"/>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71" name="Ovaal 470">
              <a:extLst>
                <a:ext uri="{FF2B5EF4-FFF2-40B4-BE49-F238E27FC236}">
                  <a16:creationId xmlns:a16="http://schemas.microsoft.com/office/drawing/2014/main" id="{58F769ED-2099-4337-BEA2-1C45632125C5}"/>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72" name="Rechthoek 471">
              <a:extLst>
                <a:ext uri="{FF2B5EF4-FFF2-40B4-BE49-F238E27FC236}">
                  <a16:creationId xmlns:a16="http://schemas.microsoft.com/office/drawing/2014/main" id="{6239A859-3A0A-4376-BC86-658808B544E2}"/>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473" name="ICOON_info">
              <a:extLst>
                <a:ext uri="{FF2B5EF4-FFF2-40B4-BE49-F238E27FC236}">
                  <a16:creationId xmlns:a16="http://schemas.microsoft.com/office/drawing/2014/main" id="{8DAD3FDA-57C8-4141-9958-3AFC0DB4BE59}"/>
                </a:ext>
              </a:extLst>
            </p:cNvPr>
            <p:cNvGrpSpPr/>
            <p:nvPr userDrawn="1"/>
          </p:nvGrpSpPr>
          <p:grpSpPr>
            <a:xfrm>
              <a:off x="-376736" y="4400186"/>
              <a:ext cx="283685" cy="283685"/>
              <a:chOff x="-510741" y="5913713"/>
              <a:chExt cx="267555" cy="267555"/>
            </a:xfrm>
          </p:grpSpPr>
          <p:sp>
            <p:nvSpPr>
              <p:cNvPr id="521" name="Ovaal 520">
                <a:extLst>
                  <a:ext uri="{FF2B5EF4-FFF2-40B4-BE49-F238E27FC236}">
                    <a16:creationId xmlns:a16="http://schemas.microsoft.com/office/drawing/2014/main" id="{495D5004-9982-4E78-905E-57AC2E014819}"/>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22" name="Graphic 163" descr="Informatie">
                <a:extLst>
                  <a:ext uri="{FF2B5EF4-FFF2-40B4-BE49-F238E27FC236}">
                    <a16:creationId xmlns:a16="http://schemas.microsoft.com/office/drawing/2014/main" id="{65603C94-28CF-477D-99EE-F0EC9EE2A93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474" name="VOORBEELD">
              <a:extLst>
                <a:ext uri="{FF2B5EF4-FFF2-40B4-BE49-F238E27FC236}">
                  <a16:creationId xmlns:a16="http://schemas.microsoft.com/office/drawing/2014/main" id="{9B1200A9-1EF1-49D7-824C-EB417F7655AE}"/>
                </a:ext>
              </a:extLst>
            </p:cNvPr>
            <p:cNvGrpSpPr/>
            <p:nvPr userDrawn="1"/>
          </p:nvGrpSpPr>
          <p:grpSpPr>
            <a:xfrm>
              <a:off x="-3605171" y="458674"/>
              <a:ext cx="3234311" cy="558875"/>
              <a:chOff x="-3605171" y="458674"/>
              <a:chExt cx="3234311" cy="558875"/>
            </a:xfrm>
          </p:grpSpPr>
          <p:sp>
            <p:nvSpPr>
              <p:cNvPr id="481" name="Rechthoek 480">
                <a:extLst>
                  <a:ext uri="{FF2B5EF4-FFF2-40B4-BE49-F238E27FC236}">
                    <a16:creationId xmlns:a16="http://schemas.microsoft.com/office/drawing/2014/main" id="{64776A60-FDC8-4957-AF35-42A52EFC7994}"/>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482" name="Rechthoek 481">
                <a:extLst>
                  <a:ext uri="{FF2B5EF4-FFF2-40B4-BE49-F238E27FC236}">
                    <a16:creationId xmlns:a16="http://schemas.microsoft.com/office/drawing/2014/main" id="{577392FD-B229-4F4F-ADAD-7F6139E1BFAC}"/>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83" name="Groep 482">
                <a:extLst>
                  <a:ext uri="{FF2B5EF4-FFF2-40B4-BE49-F238E27FC236}">
                    <a16:creationId xmlns:a16="http://schemas.microsoft.com/office/drawing/2014/main" id="{2FE72139-F579-48B6-B9BA-C509BD75E475}"/>
                  </a:ext>
                </a:extLst>
              </p:cNvPr>
              <p:cNvGrpSpPr/>
              <p:nvPr userDrawn="1"/>
            </p:nvGrpSpPr>
            <p:grpSpPr>
              <a:xfrm>
                <a:off x="-3386247" y="830871"/>
                <a:ext cx="139423" cy="109566"/>
                <a:chOff x="-2866744" y="827071"/>
                <a:chExt cx="168701" cy="132575"/>
              </a:xfrm>
            </p:grpSpPr>
            <p:grpSp>
              <p:nvGrpSpPr>
                <p:cNvPr id="514" name="Groep 513">
                  <a:extLst>
                    <a:ext uri="{FF2B5EF4-FFF2-40B4-BE49-F238E27FC236}">
                      <a16:creationId xmlns:a16="http://schemas.microsoft.com/office/drawing/2014/main" id="{9AB82AD9-1BB7-48D5-89F1-E473B2ABAF26}"/>
                    </a:ext>
                  </a:extLst>
                </p:cNvPr>
                <p:cNvGrpSpPr/>
                <p:nvPr userDrawn="1"/>
              </p:nvGrpSpPr>
              <p:grpSpPr>
                <a:xfrm>
                  <a:off x="-2866744" y="827071"/>
                  <a:ext cx="168701" cy="132575"/>
                  <a:chOff x="-2866744" y="827071"/>
                  <a:chExt cx="168701" cy="132575"/>
                </a:xfrm>
              </p:grpSpPr>
              <p:cxnSp>
                <p:nvCxnSpPr>
                  <p:cNvPr id="516" name="Rechte verbindingslijn 515">
                    <a:extLst>
                      <a:ext uri="{FF2B5EF4-FFF2-40B4-BE49-F238E27FC236}">
                        <a16:creationId xmlns:a16="http://schemas.microsoft.com/office/drawing/2014/main" id="{C9884491-BC86-4F92-8A0A-41E083EB4809}"/>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517" name="Rechte verbindingslijn 516">
                    <a:extLst>
                      <a:ext uri="{FF2B5EF4-FFF2-40B4-BE49-F238E27FC236}">
                        <a16:creationId xmlns:a16="http://schemas.microsoft.com/office/drawing/2014/main" id="{78C4A0CF-C685-40B0-919E-52224A3DDB44}"/>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518" name="Rechte verbindingslijn 517">
                    <a:extLst>
                      <a:ext uri="{FF2B5EF4-FFF2-40B4-BE49-F238E27FC236}">
                        <a16:creationId xmlns:a16="http://schemas.microsoft.com/office/drawing/2014/main" id="{2FDD346E-8315-4F93-985E-40A914109887}"/>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519" name="Rechte verbindingslijn 518">
                    <a:extLst>
                      <a:ext uri="{FF2B5EF4-FFF2-40B4-BE49-F238E27FC236}">
                        <a16:creationId xmlns:a16="http://schemas.microsoft.com/office/drawing/2014/main" id="{4EB44EF3-B85A-4333-8390-56679C9BACBE}"/>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520" name="Rechte verbindingslijn 519">
                    <a:extLst>
                      <a:ext uri="{FF2B5EF4-FFF2-40B4-BE49-F238E27FC236}">
                        <a16:creationId xmlns:a16="http://schemas.microsoft.com/office/drawing/2014/main" id="{95CE18A7-1BFE-437C-8A1F-F4763D1BFFA5}"/>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515" name="Pijl: rechts 514">
                  <a:extLst>
                    <a:ext uri="{FF2B5EF4-FFF2-40B4-BE49-F238E27FC236}">
                      <a16:creationId xmlns:a16="http://schemas.microsoft.com/office/drawing/2014/main" id="{8637C629-BD50-4E60-A454-BAA78390D331}"/>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84" name="Groep 483">
                <a:extLst>
                  <a:ext uri="{FF2B5EF4-FFF2-40B4-BE49-F238E27FC236}">
                    <a16:creationId xmlns:a16="http://schemas.microsoft.com/office/drawing/2014/main" id="{4D61A129-8641-4A7A-943E-A6677EB1CD38}"/>
                  </a:ext>
                </a:extLst>
              </p:cNvPr>
              <p:cNvGrpSpPr/>
              <p:nvPr userDrawn="1"/>
            </p:nvGrpSpPr>
            <p:grpSpPr>
              <a:xfrm>
                <a:off x="-3605171" y="830871"/>
                <a:ext cx="139423" cy="109566"/>
                <a:chOff x="-2866744" y="518074"/>
                <a:chExt cx="168701" cy="132575"/>
              </a:xfrm>
            </p:grpSpPr>
            <p:grpSp>
              <p:nvGrpSpPr>
                <p:cNvPr id="507" name="Groep 506">
                  <a:extLst>
                    <a:ext uri="{FF2B5EF4-FFF2-40B4-BE49-F238E27FC236}">
                      <a16:creationId xmlns:a16="http://schemas.microsoft.com/office/drawing/2014/main" id="{D5AEAFE2-B9A7-4061-8178-185A8AF66381}"/>
                    </a:ext>
                  </a:extLst>
                </p:cNvPr>
                <p:cNvGrpSpPr/>
                <p:nvPr userDrawn="1"/>
              </p:nvGrpSpPr>
              <p:grpSpPr>
                <a:xfrm>
                  <a:off x="-2866744" y="518074"/>
                  <a:ext cx="168701" cy="132575"/>
                  <a:chOff x="-2866744" y="518074"/>
                  <a:chExt cx="168701" cy="132575"/>
                </a:xfrm>
              </p:grpSpPr>
              <p:cxnSp>
                <p:nvCxnSpPr>
                  <p:cNvPr id="509" name="Rechte verbindingslijn 508">
                    <a:extLst>
                      <a:ext uri="{FF2B5EF4-FFF2-40B4-BE49-F238E27FC236}">
                        <a16:creationId xmlns:a16="http://schemas.microsoft.com/office/drawing/2014/main" id="{5B1133EE-A000-458F-86DF-52D380345F6D}"/>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510" name="Rechte verbindingslijn 509">
                    <a:extLst>
                      <a:ext uri="{FF2B5EF4-FFF2-40B4-BE49-F238E27FC236}">
                        <a16:creationId xmlns:a16="http://schemas.microsoft.com/office/drawing/2014/main" id="{CDD81F0C-930F-475B-898F-7D7F0B3384CD}"/>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511" name="Rechte verbindingslijn 510">
                    <a:extLst>
                      <a:ext uri="{FF2B5EF4-FFF2-40B4-BE49-F238E27FC236}">
                        <a16:creationId xmlns:a16="http://schemas.microsoft.com/office/drawing/2014/main" id="{0A0EA041-664B-40CB-987A-F295F295E633}"/>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512" name="Rechte verbindingslijn 511">
                    <a:extLst>
                      <a:ext uri="{FF2B5EF4-FFF2-40B4-BE49-F238E27FC236}">
                        <a16:creationId xmlns:a16="http://schemas.microsoft.com/office/drawing/2014/main" id="{76206C91-ABD6-4B81-BCAD-4F9473E7714E}"/>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513" name="Rechte verbindingslijn 512">
                    <a:extLst>
                      <a:ext uri="{FF2B5EF4-FFF2-40B4-BE49-F238E27FC236}">
                        <a16:creationId xmlns:a16="http://schemas.microsoft.com/office/drawing/2014/main" id="{574684EB-CF42-45D0-B557-6B55312DAF5F}"/>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508" name="Pijl: rechts 507">
                  <a:extLst>
                    <a:ext uri="{FF2B5EF4-FFF2-40B4-BE49-F238E27FC236}">
                      <a16:creationId xmlns:a16="http://schemas.microsoft.com/office/drawing/2014/main" id="{2853B00E-4077-4C00-9D49-985A76886065}"/>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485" name="Rechte verbindingslijn 484">
                <a:extLst>
                  <a:ext uri="{FF2B5EF4-FFF2-40B4-BE49-F238E27FC236}">
                    <a16:creationId xmlns:a16="http://schemas.microsoft.com/office/drawing/2014/main" id="{9139857E-4D93-4B9D-B51E-CBAAD8B2DD89}"/>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486" name="Rechte verbindingslijn 485">
                <a:extLst>
                  <a:ext uri="{FF2B5EF4-FFF2-40B4-BE49-F238E27FC236}">
                    <a16:creationId xmlns:a16="http://schemas.microsoft.com/office/drawing/2014/main" id="{31DFD0B5-A558-440D-9ED1-608C7E7CC57B}"/>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487" name="Rechthoek 486">
                <a:extLst>
                  <a:ext uri="{FF2B5EF4-FFF2-40B4-BE49-F238E27FC236}">
                    <a16:creationId xmlns:a16="http://schemas.microsoft.com/office/drawing/2014/main" id="{45191CF8-1277-474E-B1D0-82318DBE65BD}"/>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488" name="Rechthoek 487">
                <a:extLst>
                  <a:ext uri="{FF2B5EF4-FFF2-40B4-BE49-F238E27FC236}">
                    <a16:creationId xmlns:a16="http://schemas.microsoft.com/office/drawing/2014/main" id="{AF91A11F-832F-435A-879B-D72A7702526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489" name="Groep 488">
                <a:extLst>
                  <a:ext uri="{FF2B5EF4-FFF2-40B4-BE49-F238E27FC236}">
                    <a16:creationId xmlns:a16="http://schemas.microsoft.com/office/drawing/2014/main" id="{ACB14140-4271-438F-AF55-3C6CBAEECEB8}"/>
                  </a:ext>
                </a:extLst>
              </p:cNvPr>
              <p:cNvGrpSpPr/>
              <p:nvPr userDrawn="1"/>
            </p:nvGrpSpPr>
            <p:grpSpPr>
              <a:xfrm>
                <a:off x="-2916763" y="769168"/>
                <a:ext cx="268738" cy="248381"/>
                <a:chOff x="-2916763" y="769168"/>
                <a:chExt cx="268738" cy="248381"/>
              </a:xfrm>
            </p:grpSpPr>
            <p:sp>
              <p:nvSpPr>
                <p:cNvPr id="499" name="Rechthoek 498">
                  <a:extLst>
                    <a:ext uri="{FF2B5EF4-FFF2-40B4-BE49-F238E27FC236}">
                      <a16:creationId xmlns:a16="http://schemas.microsoft.com/office/drawing/2014/main" id="{05360BCB-A50A-4567-B8A1-DBC7FFB8BE32}"/>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00" name="Groep 499">
                  <a:extLst>
                    <a:ext uri="{FF2B5EF4-FFF2-40B4-BE49-F238E27FC236}">
                      <a16:creationId xmlns:a16="http://schemas.microsoft.com/office/drawing/2014/main" id="{2C37F305-BAF8-4BFB-A632-4E3BAFFF3319}"/>
                    </a:ext>
                  </a:extLst>
                </p:cNvPr>
                <p:cNvGrpSpPr/>
                <p:nvPr userDrawn="1"/>
              </p:nvGrpSpPr>
              <p:grpSpPr>
                <a:xfrm>
                  <a:off x="-2866744" y="827071"/>
                  <a:ext cx="168701" cy="132575"/>
                  <a:chOff x="-2866744" y="827071"/>
                  <a:chExt cx="168701" cy="132575"/>
                </a:xfrm>
              </p:grpSpPr>
              <p:cxnSp>
                <p:nvCxnSpPr>
                  <p:cNvPr id="502" name="Rechte verbindingslijn 501">
                    <a:extLst>
                      <a:ext uri="{FF2B5EF4-FFF2-40B4-BE49-F238E27FC236}">
                        <a16:creationId xmlns:a16="http://schemas.microsoft.com/office/drawing/2014/main" id="{32E2037C-DBB6-4AFD-9DC2-D9A5C7BAE261}"/>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503" name="Rechte verbindingslijn 502">
                    <a:extLst>
                      <a:ext uri="{FF2B5EF4-FFF2-40B4-BE49-F238E27FC236}">
                        <a16:creationId xmlns:a16="http://schemas.microsoft.com/office/drawing/2014/main" id="{B37410CE-D1BF-4AE2-9811-F10C61AC05B5}"/>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504" name="Rechte verbindingslijn 503">
                    <a:extLst>
                      <a:ext uri="{FF2B5EF4-FFF2-40B4-BE49-F238E27FC236}">
                        <a16:creationId xmlns:a16="http://schemas.microsoft.com/office/drawing/2014/main" id="{C094079A-CFA3-44AE-9D43-A043E707088C}"/>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505" name="Rechte verbindingslijn 504">
                    <a:extLst>
                      <a:ext uri="{FF2B5EF4-FFF2-40B4-BE49-F238E27FC236}">
                        <a16:creationId xmlns:a16="http://schemas.microsoft.com/office/drawing/2014/main" id="{B558F981-4A34-495A-9BC2-8E37E79739BF}"/>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506" name="Rechte verbindingslijn 505">
                    <a:extLst>
                      <a:ext uri="{FF2B5EF4-FFF2-40B4-BE49-F238E27FC236}">
                        <a16:creationId xmlns:a16="http://schemas.microsoft.com/office/drawing/2014/main" id="{A8F68960-2AF6-4FD2-8F5B-18F7A84D97FF}"/>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501" name="Pijl: rechts 500">
                  <a:extLst>
                    <a:ext uri="{FF2B5EF4-FFF2-40B4-BE49-F238E27FC236}">
                      <a16:creationId xmlns:a16="http://schemas.microsoft.com/office/drawing/2014/main" id="{16AA06ED-15D8-4AF1-9D7C-9C2A9F6DAD6C}"/>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90" name="Groep 489">
                <a:extLst>
                  <a:ext uri="{FF2B5EF4-FFF2-40B4-BE49-F238E27FC236}">
                    <a16:creationId xmlns:a16="http://schemas.microsoft.com/office/drawing/2014/main" id="{7A62FB8D-7FF4-4F8B-8144-F644A1983CDD}"/>
                  </a:ext>
                </a:extLst>
              </p:cNvPr>
              <p:cNvGrpSpPr/>
              <p:nvPr userDrawn="1"/>
            </p:nvGrpSpPr>
            <p:grpSpPr>
              <a:xfrm>
                <a:off x="-2916763" y="460171"/>
                <a:ext cx="268738" cy="248381"/>
                <a:chOff x="-2916763" y="460171"/>
                <a:chExt cx="268738" cy="248381"/>
              </a:xfrm>
            </p:grpSpPr>
            <p:sp>
              <p:nvSpPr>
                <p:cNvPr id="491" name="Rechthoek 490">
                  <a:extLst>
                    <a:ext uri="{FF2B5EF4-FFF2-40B4-BE49-F238E27FC236}">
                      <a16:creationId xmlns:a16="http://schemas.microsoft.com/office/drawing/2014/main" id="{5D4AED9C-1EF9-417E-9428-406777485193}"/>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92" name="Groep 491">
                  <a:extLst>
                    <a:ext uri="{FF2B5EF4-FFF2-40B4-BE49-F238E27FC236}">
                      <a16:creationId xmlns:a16="http://schemas.microsoft.com/office/drawing/2014/main" id="{A86AA67F-485E-4A17-A9E1-533587EB4434}"/>
                    </a:ext>
                  </a:extLst>
                </p:cNvPr>
                <p:cNvGrpSpPr/>
                <p:nvPr userDrawn="1"/>
              </p:nvGrpSpPr>
              <p:grpSpPr>
                <a:xfrm>
                  <a:off x="-2866744" y="518074"/>
                  <a:ext cx="168701" cy="132575"/>
                  <a:chOff x="-2866744" y="518074"/>
                  <a:chExt cx="168701" cy="132575"/>
                </a:xfrm>
              </p:grpSpPr>
              <p:cxnSp>
                <p:nvCxnSpPr>
                  <p:cNvPr id="494" name="Rechte verbindingslijn 493">
                    <a:extLst>
                      <a:ext uri="{FF2B5EF4-FFF2-40B4-BE49-F238E27FC236}">
                        <a16:creationId xmlns:a16="http://schemas.microsoft.com/office/drawing/2014/main" id="{30D1D4E7-28E0-4F49-B0E9-1CE9E5360051}"/>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495" name="Rechte verbindingslijn 494">
                    <a:extLst>
                      <a:ext uri="{FF2B5EF4-FFF2-40B4-BE49-F238E27FC236}">
                        <a16:creationId xmlns:a16="http://schemas.microsoft.com/office/drawing/2014/main" id="{C8FBF0B0-395B-4FF7-9386-2E1A371319B9}"/>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496" name="Rechte verbindingslijn 495">
                    <a:extLst>
                      <a:ext uri="{FF2B5EF4-FFF2-40B4-BE49-F238E27FC236}">
                        <a16:creationId xmlns:a16="http://schemas.microsoft.com/office/drawing/2014/main" id="{D4A73ADF-E32C-49EF-BCCB-1433916FF412}"/>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497" name="Rechte verbindingslijn 496">
                    <a:extLst>
                      <a:ext uri="{FF2B5EF4-FFF2-40B4-BE49-F238E27FC236}">
                        <a16:creationId xmlns:a16="http://schemas.microsoft.com/office/drawing/2014/main" id="{40706FBD-6010-4A79-B7C3-B4086F73D32D}"/>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498" name="Rechte verbindingslijn 497">
                    <a:extLst>
                      <a:ext uri="{FF2B5EF4-FFF2-40B4-BE49-F238E27FC236}">
                        <a16:creationId xmlns:a16="http://schemas.microsoft.com/office/drawing/2014/main" id="{5AFE9D3E-2ACF-4E6F-9019-0DC460F8ED65}"/>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493" name="Pijl: rechts 492">
                  <a:extLst>
                    <a:ext uri="{FF2B5EF4-FFF2-40B4-BE49-F238E27FC236}">
                      <a16:creationId xmlns:a16="http://schemas.microsoft.com/office/drawing/2014/main" id="{46FFB6EE-BB52-4D4B-9184-D33AC31D2B58}"/>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475" name="Groep 474">
              <a:extLst>
                <a:ext uri="{FF2B5EF4-FFF2-40B4-BE49-F238E27FC236}">
                  <a16:creationId xmlns:a16="http://schemas.microsoft.com/office/drawing/2014/main" id="{09DAA902-A38C-418E-9189-B5A2099F6FBF}"/>
                </a:ext>
              </a:extLst>
            </p:cNvPr>
            <p:cNvGrpSpPr/>
            <p:nvPr userDrawn="1"/>
          </p:nvGrpSpPr>
          <p:grpSpPr>
            <a:xfrm>
              <a:off x="-938434" y="4663037"/>
              <a:ext cx="627798" cy="576693"/>
              <a:chOff x="-1753862" y="6112775"/>
              <a:chExt cx="759635" cy="697798"/>
            </a:xfrm>
          </p:grpSpPr>
          <p:grpSp>
            <p:nvGrpSpPr>
              <p:cNvPr id="476" name="Inspireren">
                <a:extLst>
                  <a:ext uri="{FF2B5EF4-FFF2-40B4-BE49-F238E27FC236}">
                    <a16:creationId xmlns:a16="http://schemas.microsoft.com/office/drawing/2014/main" id="{F0607B33-A9AA-4087-AFF7-5AAC69550FC3}"/>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478" name="Freeform 12">
                  <a:extLst>
                    <a:ext uri="{FF2B5EF4-FFF2-40B4-BE49-F238E27FC236}">
                      <a16:creationId xmlns:a16="http://schemas.microsoft.com/office/drawing/2014/main" id="{AEEAC4C9-C5F2-4E9C-99D1-7B8DFD55642B}"/>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79" name="Freeform 13">
                  <a:extLst>
                    <a:ext uri="{FF2B5EF4-FFF2-40B4-BE49-F238E27FC236}">
                      <a16:creationId xmlns:a16="http://schemas.microsoft.com/office/drawing/2014/main" id="{3946EBC4-F033-4E94-863D-32703F5FDB65}"/>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480" name="Freeform 14">
                  <a:extLst>
                    <a:ext uri="{FF2B5EF4-FFF2-40B4-BE49-F238E27FC236}">
                      <a16:creationId xmlns:a16="http://schemas.microsoft.com/office/drawing/2014/main" id="{5FD6143F-C2EA-4C6F-B4BD-4C7E58F40FF4}"/>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477" name="Tekstvak 476">
                <a:extLst>
                  <a:ext uri="{FF2B5EF4-FFF2-40B4-BE49-F238E27FC236}">
                    <a16:creationId xmlns:a16="http://schemas.microsoft.com/office/drawing/2014/main" id="{7C1A84FD-B05A-4E2B-9D04-AC707F7B1B1C}"/>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Tree>
    <p:extLst>
      <p:ext uri="{BB962C8B-B14F-4D97-AF65-F5344CB8AC3E}">
        <p14:creationId xmlns:p14="http://schemas.microsoft.com/office/powerpoint/2010/main" val="340980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to">
    <p:spTree>
      <p:nvGrpSpPr>
        <p:cNvPr id="1" name=""/>
        <p:cNvGrpSpPr/>
        <p:nvPr/>
      </p:nvGrpSpPr>
      <p:grpSpPr>
        <a:xfrm>
          <a:off x="0" y="0"/>
          <a:ext cx="0" cy="0"/>
          <a:chOff x="0" y="0"/>
          <a:chExt cx="0" cy="0"/>
        </a:xfrm>
      </p:grpSpPr>
      <p:sp>
        <p:nvSpPr>
          <p:cNvPr id="156" name="Tijdelijke aanduiding voor afbeelding 155">
            <a:extLst>
              <a:ext uri="{FF2B5EF4-FFF2-40B4-BE49-F238E27FC236}">
                <a16:creationId xmlns:a16="http://schemas.microsoft.com/office/drawing/2014/main" id="{08EACDE7-5F61-4E55-9660-7BCC44A03242}"/>
              </a:ext>
            </a:extLst>
          </p:cNvPr>
          <p:cNvSpPr>
            <a:spLocks noGrp="1" noChangeAspect="1"/>
          </p:cNvSpPr>
          <p:nvPr>
            <p:ph type="pic" idx="13" hasCustomPrompt="1"/>
          </p:nvPr>
        </p:nvSpPr>
        <p:spPr>
          <a:xfrm>
            <a:off x="0" y="-16934"/>
            <a:ext cx="12196763" cy="6874933"/>
          </a:xfrm>
          <a:prstGeom prst="rect">
            <a:avLst/>
          </a:prstGeom>
          <a:solidFill>
            <a:schemeClr val="bg1">
              <a:lumMod val="95000"/>
            </a:schemeClr>
          </a:solidFill>
        </p:spPr>
        <p:txBody>
          <a:bodyPr wrap="square" bIns="1584000" anchor="ctr">
            <a:noAutofit/>
          </a:bodyPr>
          <a:lstStyle>
            <a:lvl1pPr marL="0" indent="0" algn="ctr">
              <a:lnSpc>
                <a:spcPct val="100000"/>
              </a:lnSpc>
              <a:spcBef>
                <a:spcPts val="0"/>
              </a:spcBef>
              <a:buNone/>
              <a:defRPr sz="1400">
                <a:solidFill>
                  <a:schemeClr val="tx1">
                    <a:lumMod val="50000"/>
                    <a:lumOff val="5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ga naar de tab ‘Slidebuilder’, </a:t>
            </a:r>
            <a:br>
              <a:rPr lang="nl-NL"/>
            </a:br>
            <a:r>
              <a:rPr lang="nl-NL"/>
              <a:t>klik op ‘Afbeeldingen’, selecteer de gewenste </a:t>
            </a:r>
            <a:br>
              <a:rPr lang="nl-NL"/>
            </a:br>
            <a:r>
              <a:rPr lang="nl-NL"/>
              <a:t>afbeelding en klik op ‘Invoegen’.</a:t>
            </a:r>
          </a:p>
        </p:txBody>
      </p:sp>
      <p:sp>
        <p:nvSpPr>
          <p:cNvPr id="77" name="Tekstvak 76">
            <a:extLst>
              <a:ext uri="{FF2B5EF4-FFF2-40B4-BE49-F238E27FC236}">
                <a16:creationId xmlns:a16="http://schemas.microsoft.com/office/drawing/2014/main" id="{C7C8D994-33DD-452F-A995-A92FDCD9C9E3}"/>
              </a:ext>
            </a:extLst>
          </p:cNvPr>
          <p:cNvSpPr txBox="1"/>
          <p:nvPr userDrawn="1"/>
        </p:nvSpPr>
        <p:spPr>
          <a:xfrm>
            <a:off x="3687763" y="-619271"/>
            <a:ext cx="4821237"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Foto</a:t>
            </a:r>
          </a:p>
        </p:txBody>
      </p:sp>
      <p:sp>
        <p:nvSpPr>
          <p:cNvPr id="81" name="BLUE Diamond">
            <a:extLst>
              <a:ext uri="{FF2B5EF4-FFF2-40B4-BE49-F238E27FC236}">
                <a16:creationId xmlns:a16="http://schemas.microsoft.com/office/drawing/2014/main" id="{BB5FDED8-4864-4614-8A21-424D3D1BDA4E}"/>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82" name="Titel 17">
            <a:extLst>
              <a:ext uri="{FF2B5EF4-FFF2-40B4-BE49-F238E27FC236}">
                <a16:creationId xmlns:a16="http://schemas.microsoft.com/office/drawing/2014/main" id="{DE5F446C-31AF-414B-BFAB-36C04783D79A}"/>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83" name="GREY Diamond">
            <a:extLst>
              <a:ext uri="{FF2B5EF4-FFF2-40B4-BE49-F238E27FC236}">
                <a16:creationId xmlns:a16="http://schemas.microsoft.com/office/drawing/2014/main" id="{9343E46A-BDEA-4C28-829C-40B44C3E151B}"/>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84" name="LOGO">
            <a:extLst>
              <a:ext uri="{FF2B5EF4-FFF2-40B4-BE49-F238E27FC236}">
                <a16:creationId xmlns:a16="http://schemas.microsoft.com/office/drawing/2014/main" id="{5875B415-EBC8-4EFB-802C-0F285B47CDE9}"/>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85" name="Groep 84">
            <a:extLst>
              <a:ext uri="{FF2B5EF4-FFF2-40B4-BE49-F238E27FC236}">
                <a16:creationId xmlns:a16="http://schemas.microsoft.com/office/drawing/2014/main" id="{C87EADAA-A4CD-487B-AAF8-E0046ED1718A}"/>
              </a:ext>
            </a:extLst>
          </p:cNvPr>
          <p:cNvGrpSpPr/>
          <p:nvPr userDrawn="1"/>
        </p:nvGrpSpPr>
        <p:grpSpPr>
          <a:xfrm>
            <a:off x="12377595" y="1094401"/>
            <a:ext cx="3693385" cy="6688475"/>
            <a:chOff x="-3786165" y="-1"/>
            <a:chExt cx="3693386" cy="6688475"/>
          </a:xfrm>
        </p:grpSpPr>
        <p:sp>
          <p:nvSpPr>
            <p:cNvPr id="86" name="Rechthoek 85">
              <a:extLst>
                <a:ext uri="{FF2B5EF4-FFF2-40B4-BE49-F238E27FC236}">
                  <a16:creationId xmlns:a16="http://schemas.microsoft.com/office/drawing/2014/main" id="{11059392-707A-480B-AE81-CA9F1D640D41}"/>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87" name="Ovaal 86">
              <a:extLst>
                <a:ext uri="{FF2B5EF4-FFF2-40B4-BE49-F238E27FC236}">
                  <a16:creationId xmlns:a16="http://schemas.microsoft.com/office/drawing/2014/main" id="{381FE657-A5F2-457E-BABA-4CDCFFA0A53A}"/>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8" name="Rechthoek 87">
              <a:extLst>
                <a:ext uri="{FF2B5EF4-FFF2-40B4-BE49-F238E27FC236}">
                  <a16:creationId xmlns:a16="http://schemas.microsoft.com/office/drawing/2014/main" id="{2A857E53-9396-49BC-9478-5FC72C06E8A5}"/>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9" name="Ovaal 88">
              <a:extLst>
                <a:ext uri="{FF2B5EF4-FFF2-40B4-BE49-F238E27FC236}">
                  <a16:creationId xmlns:a16="http://schemas.microsoft.com/office/drawing/2014/main" id="{CA313F01-ACC7-4899-AB73-A1B8118A4AE4}"/>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0" name="Rechthoek 89">
              <a:extLst>
                <a:ext uri="{FF2B5EF4-FFF2-40B4-BE49-F238E27FC236}">
                  <a16:creationId xmlns:a16="http://schemas.microsoft.com/office/drawing/2014/main" id="{34239566-0DC5-43A3-BBB3-2DA92389A15A}"/>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91" name="Ovaal 90">
              <a:extLst>
                <a:ext uri="{FF2B5EF4-FFF2-40B4-BE49-F238E27FC236}">
                  <a16:creationId xmlns:a16="http://schemas.microsoft.com/office/drawing/2014/main" id="{24357750-5BE2-46F8-A389-BCA52A4D2CF5}"/>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2" name="Rechthoek 91">
              <a:extLst>
                <a:ext uri="{FF2B5EF4-FFF2-40B4-BE49-F238E27FC236}">
                  <a16:creationId xmlns:a16="http://schemas.microsoft.com/office/drawing/2014/main" id="{FE1581DC-83D8-4146-A314-809EDCABC3B5}"/>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93" name="Rechthoek 92">
              <a:extLst>
                <a:ext uri="{FF2B5EF4-FFF2-40B4-BE49-F238E27FC236}">
                  <a16:creationId xmlns:a16="http://schemas.microsoft.com/office/drawing/2014/main" id="{E346B431-1DE8-4CB0-BAB2-9BFB9684E4C3}"/>
                </a:ext>
              </a:extLst>
            </p:cNvPr>
            <p:cNvSpPr/>
            <p:nvPr userDrawn="1"/>
          </p:nvSpPr>
          <p:spPr>
            <a:xfrm>
              <a:off x="-3315329" y="3200265"/>
              <a:ext cx="1284705" cy="719917"/>
            </a:xfrm>
            <a:prstGeom prst="rect">
              <a:avLst/>
            </a:prstGeom>
            <a:blipFill>
              <a:blip r:embed="rId4"/>
              <a:srcRect/>
              <a:stretch>
                <a:fillRect t="-151" b="-151"/>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94" name="Groep 93">
              <a:extLst>
                <a:ext uri="{FF2B5EF4-FFF2-40B4-BE49-F238E27FC236}">
                  <a16:creationId xmlns:a16="http://schemas.microsoft.com/office/drawing/2014/main" id="{D418A7C3-646F-4126-9463-D8E47E3A197A}"/>
                </a:ext>
              </a:extLst>
            </p:cNvPr>
            <p:cNvGrpSpPr/>
            <p:nvPr userDrawn="1"/>
          </p:nvGrpSpPr>
          <p:grpSpPr>
            <a:xfrm>
              <a:off x="-2334839" y="3479783"/>
              <a:ext cx="1222990" cy="563933"/>
              <a:chOff x="-2485819" y="3399207"/>
              <a:chExt cx="1222990" cy="563933"/>
            </a:xfrm>
          </p:grpSpPr>
          <p:sp>
            <p:nvSpPr>
              <p:cNvPr id="133" name="Rechthoek 132">
                <a:extLst>
                  <a:ext uri="{FF2B5EF4-FFF2-40B4-BE49-F238E27FC236}">
                    <a16:creationId xmlns:a16="http://schemas.microsoft.com/office/drawing/2014/main" id="{D889B9D0-9FDF-4DFD-B573-4BF2EAD4FB5C}"/>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4" name="Rechthoek 133">
                <a:extLst>
                  <a:ext uri="{FF2B5EF4-FFF2-40B4-BE49-F238E27FC236}">
                    <a16:creationId xmlns:a16="http://schemas.microsoft.com/office/drawing/2014/main" id="{2D34AF8B-8CEE-4BF9-A1CB-5AB9061529AD}"/>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35" name="Groep 134">
                <a:extLst>
                  <a:ext uri="{FF2B5EF4-FFF2-40B4-BE49-F238E27FC236}">
                    <a16:creationId xmlns:a16="http://schemas.microsoft.com/office/drawing/2014/main" id="{8E69FEF6-A45A-4609-AAAF-73B3DA6E6497}"/>
                  </a:ext>
                </a:extLst>
              </p:cNvPr>
              <p:cNvGrpSpPr/>
              <p:nvPr userDrawn="1"/>
            </p:nvGrpSpPr>
            <p:grpSpPr>
              <a:xfrm>
                <a:off x="-2403869" y="3460544"/>
                <a:ext cx="155951" cy="131922"/>
                <a:chOff x="12968836" y="3354170"/>
                <a:chExt cx="404806" cy="342433"/>
              </a:xfrm>
            </p:grpSpPr>
            <p:sp>
              <p:nvSpPr>
                <p:cNvPr id="148" name="Rechthoek: afgeronde hoeken 147">
                  <a:extLst>
                    <a:ext uri="{FF2B5EF4-FFF2-40B4-BE49-F238E27FC236}">
                      <a16:creationId xmlns:a16="http://schemas.microsoft.com/office/drawing/2014/main" id="{D6343FB3-9FD8-4349-BBC2-01EC755928F2}"/>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9" name="Rechthoek 148">
                  <a:extLst>
                    <a:ext uri="{FF2B5EF4-FFF2-40B4-BE49-F238E27FC236}">
                      <a16:creationId xmlns:a16="http://schemas.microsoft.com/office/drawing/2014/main" id="{73A99F96-F17D-4EB1-9BE8-7FDDC7BC32BC}"/>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0" name="Rechthoek 149">
                  <a:extLst>
                    <a:ext uri="{FF2B5EF4-FFF2-40B4-BE49-F238E27FC236}">
                      <a16:creationId xmlns:a16="http://schemas.microsoft.com/office/drawing/2014/main" id="{EA9653A7-C7E7-42B7-9A80-985E489CF95D}"/>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1" name="Rechthoek 150">
                  <a:extLst>
                    <a:ext uri="{FF2B5EF4-FFF2-40B4-BE49-F238E27FC236}">
                      <a16:creationId xmlns:a16="http://schemas.microsoft.com/office/drawing/2014/main" id="{97DED474-44B9-4036-ADC9-4D3FCFDDE0F2}"/>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2" name="Rechthoek 151">
                  <a:extLst>
                    <a:ext uri="{FF2B5EF4-FFF2-40B4-BE49-F238E27FC236}">
                      <a16:creationId xmlns:a16="http://schemas.microsoft.com/office/drawing/2014/main" id="{54D56D5A-F74A-400B-92DC-371F29CB5613}"/>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3" name="Rechthoek 152">
                  <a:extLst>
                    <a:ext uri="{FF2B5EF4-FFF2-40B4-BE49-F238E27FC236}">
                      <a16:creationId xmlns:a16="http://schemas.microsoft.com/office/drawing/2014/main" id="{7FC83618-B7A2-46C4-948D-67DA6AF8A979}"/>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36" name="Groep 135">
                <a:extLst>
                  <a:ext uri="{FF2B5EF4-FFF2-40B4-BE49-F238E27FC236}">
                    <a16:creationId xmlns:a16="http://schemas.microsoft.com/office/drawing/2014/main" id="{81A17A48-9EF5-4C58-BFF2-AC99EE27B046}"/>
                  </a:ext>
                </a:extLst>
              </p:cNvPr>
              <p:cNvGrpSpPr/>
              <p:nvPr userDrawn="1"/>
            </p:nvGrpSpPr>
            <p:grpSpPr>
              <a:xfrm>
                <a:off x="-2423424" y="3690208"/>
                <a:ext cx="166739" cy="218963"/>
                <a:chOff x="12940828" y="3950597"/>
                <a:chExt cx="432813" cy="568367"/>
              </a:xfrm>
            </p:grpSpPr>
            <p:grpSp>
              <p:nvGrpSpPr>
                <p:cNvPr id="140" name="Groep 139">
                  <a:extLst>
                    <a:ext uri="{FF2B5EF4-FFF2-40B4-BE49-F238E27FC236}">
                      <a16:creationId xmlns:a16="http://schemas.microsoft.com/office/drawing/2014/main" id="{779E05CC-2BF4-4EB3-B2ED-6CD5B9E242EA}"/>
                    </a:ext>
                  </a:extLst>
                </p:cNvPr>
                <p:cNvGrpSpPr/>
                <p:nvPr userDrawn="1"/>
              </p:nvGrpSpPr>
              <p:grpSpPr>
                <a:xfrm>
                  <a:off x="13000382" y="4006891"/>
                  <a:ext cx="373259" cy="315747"/>
                  <a:chOff x="12968836" y="3354170"/>
                  <a:chExt cx="404806" cy="342433"/>
                </a:xfrm>
              </p:grpSpPr>
              <p:sp>
                <p:nvSpPr>
                  <p:cNvPr id="142" name="Rechthoek: afgeronde hoeken 141">
                    <a:extLst>
                      <a:ext uri="{FF2B5EF4-FFF2-40B4-BE49-F238E27FC236}">
                        <a16:creationId xmlns:a16="http://schemas.microsoft.com/office/drawing/2014/main" id="{1C1C091E-9F38-424D-B25C-F99016598489}"/>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3" name="Rechthoek 142">
                    <a:extLst>
                      <a:ext uri="{FF2B5EF4-FFF2-40B4-BE49-F238E27FC236}">
                        <a16:creationId xmlns:a16="http://schemas.microsoft.com/office/drawing/2014/main" id="{E3F792AC-51EB-4B36-9F81-77CDD2D144B6}"/>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4" name="Rechthoek 143">
                    <a:extLst>
                      <a:ext uri="{FF2B5EF4-FFF2-40B4-BE49-F238E27FC236}">
                        <a16:creationId xmlns:a16="http://schemas.microsoft.com/office/drawing/2014/main" id="{DABE6B45-8287-44BC-8673-B3DFB01016FA}"/>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5" name="Rechthoek 144">
                    <a:extLst>
                      <a:ext uri="{FF2B5EF4-FFF2-40B4-BE49-F238E27FC236}">
                        <a16:creationId xmlns:a16="http://schemas.microsoft.com/office/drawing/2014/main" id="{5F2C57B1-7CBD-463C-8E27-1A955CBA5F28}"/>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6" name="Rechthoek 145">
                    <a:extLst>
                      <a:ext uri="{FF2B5EF4-FFF2-40B4-BE49-F238E27FC236}">
                        <a16:creationId xmlns:a16="http://schemas.microsoft.com/office/drawing/2014/main" id="{69E9611D-F9F0-4083-A627-68A7703D3D26}"/>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7" name="Rechthoek 146">
                    <a:extLst>
                      <a:ext uri="{FF2B5EF4-FFF2-40B4-BE49-F238E27FC236}">
                        <a16:creationId xmlns:a16="http://schemas.microsoft.com/office/drawing/2014/main" id="{76603B2C-BE52-4BDD-ADCC-11BFFA211CE2}"/>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41" name="Boog 140">
                  <a:extLst>
                    <a:ext uri="{FF2B5EF4-FFF2-40B4-BE49-F238E27FC236}">
                      <a16:creationId xmlns:a16="http://schemas.microsoft.com/office/drawing/2014/main" id="{CC880D3F-0CDA-445C-8CC3-294D1B5BCF2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37" name="Tekstvak 136">
                <a:extLst>
                  <a:ext uri="{FF2B5EF4-FFF2-40B4-BE49-F238E27FC236}">
                    <a16:creationId xmlns:a16="http://schemas.microsoft.com/office/drawing/2014/main" id="{E3F58126-B1F3-4FF4-B1DF-C03ADFCC37BF}"/>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138" name="Tekstvak 137">
                <a:extLst>
                  <a:ext uri="{FF2B5EF4-FFF2-40B4-BE49-F238E27FC236}">
                    <a16:creationId xmlns:a16="http://schemas.microsoft.com/office/drawing/2014/main" id="{F8D6E3FF-A787-45AB-968D-D8B728ADF559}"/>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139" name="Vrije vorm: vorm 138">
                <a:extLst>
                  <a:ext uri="{FF2B5EF4-FFF2-40B4-BE49-F238E27FC236}">
                    <a16:creationId xmlns:a16="http://schemas.microsoft.com/office/drawing/2014/main" id="{7705C42C-C0A2-4A89-9E9C-F6292251C0EE}"/>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95" name="Groep 94">
              <a:extLst>
                <a:ext uri="{FF2B5EF4-FFF2-40B4-BE49-F238E27FC236}">
                  <a16:creationId xmlns:a16="http://schemas.microsoft.com/office/drawing/2014/main" id="{684422D5-7565-449B-850D-FE76D8240EF2}"/>
                </a:ext>
              </a:extLst>
            </p:cNvPr>
            <p:cNvGrpSpPr/>
            <p:nvPr userDrawn="1"/>
          </p:nvGrpSpPr>
          <p:grpSpPr>
            <a:xfrm>
              <a:off x="-3786165" y="5728778"/>
              <a:ext cx="3693386" cy="959696"/>
              <a:chOff x="-3786437" y="6163468"/>
              <a:chExt cx="3693386" cy="959696"/>
            </a:xfrm>
          </p:grpSpPr>
          <p:sp>
            <p:nvSpPr>
              <p:cNvPr id="123" name="Rechthoek 122">
                <a:extLst>
                  <a:ext uri="{FF2B5EF4-FFF2-40B4-BE49-F238E27FC236}">
                    <a16:creationId xmlns:a16="http://schemas.microsoft.com/office/drawing/2014/main" id="{C832753E-5658-48D7-A63C-AFF63288C30A}"/>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124" name="ICOON_info">
                <a:extLst>
                  <a:ext uri="{FF2B5EF4-FFF2-40B4-BE49-F238E27FC236}">
                    <a16:creationId xmlns:a16="http://schemas.microsoft.com/office/drawing/2014/main" id="{AFB91578-3B72-40DC-96F2-A39461B503F3}"/>
                  </a:ext>
                </a:extLst>
              </p:cNvPr>
              <p:cNvGrpSpPr/>
              <p:nvPr userDrawn="1"/>
            </p:nvGrpSpPr>
            <p:grpSpPr>
              <a:xfrm>
                <a:off x="-376736" y="6163468"/>
                <a:ext cx="283685" cy="283685"/>
                <a:chOff x="-510741" y="5913713"/>
                <a:chExt cx="267555" cy="267555"/>
              </a:xfrm>
            </p:grpSpPr>
            <p:sp>
              <p:nvSpPr>
                <p:cNvPr id="131" name="Ovaal 130">
                  <a:extLst>
                    <a:ext uri="{FF2B5EF4-FFF2-40B4-BE49-F238E27FC236}">
                      <a16:creationId xmlns:a16="http://schemas.microsoft.com/office/drawing/2014/main" id="{A777D423-C93E-495D-813B-5780FDDBBCE2}"/>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2" name="Graphic 163" descr="Informatie">
                  <a:extLst>
                    <a:ext uri="{FF2B5EF4-FFF2-40B4-BE49-F238E27FC236}">
                      <a16:creationId xmlns:a16="http://schemas.microsoft.com/office/drawing/2014/main" id="{BA142EB1-52CE-43D5-B66D-4621A154DED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125" name="Groep 124">
                <a:extLst>
                  <a:ext uri="{FF2B5EF4-FFF2-40B4-BE49-F238E27FC236}">
                    <a16:creationId xmlns:a16="http://schemas.microsoft.com/office/drawing/2014/main" id="{D2DB6058-F320-448B-AA36-8B4C5EC7C408}"/>
                  </a:ext>
                </a:extLst>
              </p:cNvPr>
              <p:cNvGrpSpPr/>
              <p:nvPr userDrawn="1"/>
            </p:nvGrpSpPr>
            <p:grpSpPr>
              <a:xfrm>
                <a:off x="-938434" y="6420818"/>
                <a:ext cx="627798" cy="576693"/>
                <a:chOff x="-938434" y="4570310"/>
                <a:chExt cx="627798" cy="576693"/>
              </a:xfrm>
            </p:grpSpPr>
            <p:grpSp>
              <p:nvGrpSpPr>
                <p:cNvPr id="126" name="Inspireren">
                  <a:extLst>
                    <a:ext uri="{FF2B5EF4-FFF2-40B4-BE49-F238E27FC236}">
                      <a16:creationId xmlns:a16="http://schemas.microsoft.com/office/drawing/2014/main" id="{5D0D8EFB-BC73-47E3-88C0-E237C3AB4B5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8" name="Freeform 12">
                    <a:extLst>
                      <a:ext uri="{FF2B5EF4-FFF2-40B4-BE49-F238E27FC236}">
                        <a16:creationId xmlns:a16="http://schemas.microsoft.com/office/drawing/2014/main" id="{D9FE6B0A-F4A9-452F-96FA-7A3957CC616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29" name="Freeform 13">
                    <a:extLst>
                      <a:ext uri="{FF2B5EF4-FFF2-40B4-BE49-F238E27FC236}">
                        <a16:creationId xmlns:a16="http://schemas.microsoft.com/office/drawing/2014/main" id="{A5C20701-D5D1-4BE0-BAA4-222D5367F96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30" name="Freeform 14">
                    <a:extLst>
                      <a:ext uri="{FF2B5EF4-FFF2-40B4-BE49-F238E27FC236}">
                        <a16:creationId xmlns:a16="http://schemas.microsoft.com/office/drawing/2014/main" id="{DF6EE5A3-2035-4616-8096-F73AF5C6EB1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127" name="Tekstvak 126">
                  <a:extLst>
                    <a:ext uri="{FF2B5EF4-FFF2-40B4-BE49-F238E27FC236}">
                      <a16:creationId xmlns:a16="http://schemas.microsoft.com/office/drawing/2014/main" id="{A7B9A7DA-F395-4102-A324-CD748F15A288}"/>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96" name="Groep 95">
              <a:extLst>
                <a:ext uri="{FF2B5EF4-FFF2-40B4-BE49-F238E27FC236}">
                  <a16:creationId xmlns:a16="http://schemas.microsoft.com/office/drawing/2014/main" id="{35BB9D2D-C8BC-41C6-B410-001674EB34B2}"/>
                </a:ext>
              </a:extLst>
            </p:cNvPr>
            <p:cNvGrpSpPr/>
            <p:nvPr userDrawn="1"/>
          </p:nvGrpSpPr>
          <p:grpSpPr>
            <a:xfrm>
              <a:off x="-3367447" y="1226982"/>
              <a:ext cx="791775" cy="406485"/>
              <a:chOff x="-3565087" y="1409294"/>
              <a:chExt cx="627469" cy="322133"/>
            </a:xfrm>
          </p:grpSpPr>
          <p:grpSp>
            <p:nvGrpSpPr>
              <p:cNvPr id="117" name="Groep 116">
                <a:extLst>
                  <a:ext uri="{FF2B5EF4-FFF2-40B4-BE49-F238E27FC236}">
                    <a16:creationId xmlns:a16="http://schemas.microsoft.com/office/drawing/2014/main" id="{AFE174E8-4967-4BC8-AA63-09A55D8023E7}"/>
                  </a:ext>
                </a:extLst>
              </p:cNvPr>
              <p:cNvGrpSpPr/>
              <p:nvPr userDrawn="1"/>
            </p:nvGrpSpPr>
            <p:grpSpPr>
              <a:xfrm>
                <a:off x="-3364916" y="1409294"/>
                <a:ext cx="225195" cy="195499"/>
                <a:chOff x="10307162" y="1361199"/>
                <a:chExt cx="2200275" cy="1914525"/>
              </a:xfrm>
            </p:grpSpPr>
            <p:sp>
              <p:nvSpPr>
                <p:cNvPr id="119" name="Vrije vorm: vorm 118">
                  <a:extLst>
                    <a:ext uri="{FF2B5EF4-FFF2-40B4-BE49-F238E27FC236}">
                      <a16:creationId xmlns:a16="http://schemas.microsoft.com/office/drawing/2014/main" id="{D7CF8DF9-C97D-4A5C-A110-2487D4859CF7}"/>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120" name="Groep 119">
                  <a:extLst>
                    <a:ext uri="{FF2B5EF4-FFF2-40B4-BE49-F238E27FC236}">
                      <a16:creationId xmlns:a16="http://schemas.microsoft.com/office/drawing/2014/main" id="{7F702F15-9C20-43F9-8FC1-376648931FBC}"/>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121" name="Vrije vorm: vorm 120">
                    <a:extLst>
                      <a:ext uri="{FF2B5EF4-FFF2-40B4-BE49-F238E27FC236}">
                        <a16:creationId xmlns:a16="http://schemas.microsoft.com/office/drawing/2014/main" id="{0E42441B-4094-40D0-8C1E-22B94E51174A}"/>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122" name="Vrije vorm: vorm 121">
                    <a:extLst>
                      <a:ext uri="{FF2B5EF4-FFF2-40B4-BE49-F238E27FC236}">
                        <a16:creationId xmlns:a16="http://schemas.microsoft.com/office/drawing/2014/main" id="{39ECDE7D-B477-478B-98ED-E9BCD86FC0E0}"/>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118" name="Tekstvak 117">
                <a:extLst>
                  <a:ext uri="{FF2B5EF4-FFF2-40B4-BE49-F238E27FC236}">
                    <a16:creationId xmlns:a16="http://schemas.microsoft.com/office/drawing/2014/main" id="{22A74A3F-B016-44B2-A275-C0EB3C0F2B72}"/>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97" name="Groep 96">
              <a:extLst>
                <a:ext uri="{FF2B5EF4-FFF2-40B4-BE49-F238E27FC236}">
                  <a16:creationId xmlns:a16="http://schemas.microsoft.com/office/drawing/2014/main" id="{724AB42F-19C6-4001-8EB3-06864B49E23B}"/>
                </a:ext>
              </a:extLst>
            </p:cNvPr>
            <p:cNvGrpSpPr/>
            <p:nvPr userDrawn="1"/>
          </p:nvGrpSpPr>
          <p:grpSpPr>
            <a:xfrm>
              <a:off x="-3354295" y="5166361"/>
              <a:ext cx="514284" cy="506545"/>
              <a:chOff x="12617641" y="3403239"/>
              <a:chExt cx="752963" cy="741634"/>
            </a:xfrm>
          </p:grpSpPr>
          <p:grpSp>
            <p:nvGrpSpPr>
              <p:cNvPr id="101" name="Groep 100">
                <a:extLst>
                  <a:ext uri="{FF2B5EF4-FFF2-40B4-BE49-F238E27FC236}">
                    <a16:creationId xmlns:a16="http://schemas.microsoft.com/office/drawing/2014/main" id="{97CC933C-2849-4C5C-B11A-0C5196041B01}"/>
                  </a:ext>
                </a:extLst>
              </p:cNvPr>
              <p:cNvGrpSpPr/>
              <p:nvPr userDrawn="1"/>
            </p:nvGrpSpPr>
            <p:grpSpPr>
              <a:xfrm>
                <a:off x="12771530" y="3403239"/>
                <a:ext cx="467176" cy="448491"/>
                <a:chOff x="12782157" y="3403239"/>
                <a:chExt cx="467176" cy="448491"/>
              </a:xfrm>
            </p:grpSpPr>
            <p:grpSp>
              <p:nvGrpSpPr>
                <p:cNvPr id="104" name="Groep 103">
                  <a:extLst>
                    <a:ext uri="{FF2B5EF4-FFF2-40B4-BE49-F238E27FC236}">
                      <a16:creationId xmlns:a16="http://schemas.microsoft.com/office/drawing/2014/main" id="{B87B9E2F-052E-44AD-B2DB-CC0C27248C5B}"/>
                    </a:ext>
                  </a:extLst>
                </p:cNvPr>
                <p:cNvGrpSpPr/>
                <p:nvPr userDrawn="1"/>
              </p:nvGrpSpPr>
              <p:grpSpPr>
                <a:xfrm>
                  <a:off x="12782157" y="3403239"/>
                  <a:ext cx="412976" cy="396132"/>
                  <a:chOff x="13554906" y="3320109"/>
                  <a:chExt cx="443917" cy="425811"/>
                </a:xfrm>
              </p:grpSpPr>
              <p:grpSp>
                <p:nvGrpSpPr>
                  <p:cNvPr id="111" name="Groep 110">
                    <a:extLst>
                      <a:ext uri="{FF2B5EF4-FFF2-40B4-BE49-F238E27FC236}">
                        <a16:creationId xmlns:a16="http://schemas.microsoft.com/office/drawing/2014/main" id="{62BFF61B-3445-4ADA-AB3A-97186B2009C3}"/>
                      </a:ext>
                    </a:extLst>
                  </p:cNvPr>
                  <p:cNvGrpSpPr/>
                  <p:nvPr userDrawn="1"/>
                </p:nvGrpSpPr>
                <p:grpSpPr>
                  <a:xfrm>
                    <a:off x="13554906" y="3320109"/>
                    <a:ext cx="443917" cy="425811"/>
                    <a:chOff x="12909684" y="1276143"/>
                    <a:chExt cx="443917" cy="425811"/>
                  </a:xfrm>
                </p:grpSpPr>
                <p:sp>
                  <p:nvSpPr>
                    <p:cNvPr id="114" name="Rechthoek 113">
                      <a:extLst>
                        <a:ext uri="{FF2B5EF4-FFF2-40B4-BE49-F238E27FC236}">
                          <a16:creationId xmlns:a16="http://schemas.microsoft.com/office/drawing/2014/main" id="{CBEE2BB6-5017-46BA-8383-26EC937A16A6}"/>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5" name="Rechthoek 114">
                      <a:extLst>
                        <a:ext uri="{FF2B5EF4-FFF2-40B4-BE49-F238E27FC236}">
                          <a16:creationId xmlns:a16="http://schemas.microsoft.com/office/drawing/2014/main" id="{13A50611-C694-40F5-A57D-42CC13A1C503}"/>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6" name="Ovaal 115">
                      <a:extLst>
                        <a:ext uri="{FF2B5EF4-FFF2-40B4-BE49-F238E27FC236}">
                          <a16:creationId xmlns:a16="http://schemas.microsoft.com/office/drawing/2014/main" id="{FD792F58-1DC0-4927-B124-736C43BF3024}"/>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112" name="Afbeelding 111">
                    <a:extLst>
                      <a:ext uri="{FF2B5EF4-FFF2-40B4-BE49-F238E27FC236}">
                        <a16:creationId xmlns:a16="http://schemas.microsoft.com/office/drawing/2014/main" id="{15C1714A-3A2B-44C4-A176-599EA98EB89B}"/>
                      </a:ext>
                    </a:extLst>
                  </p:cNvPr>
                  <p:cNvPicPr>
                    <a:picLocks noChangeAspect="1"/>
                  </p:cNvPicPr>
                  <p:nvPr userDrawn="1"/>
                </p:nvPicPr>
                <p:blipFill>
                  <a:blip r:embed="rId5">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3" name="Afbeelding 112">
                    <a:extLst>
                      <a:ext uri="{FF2B5EF4-FFF2-40B4-BE49-F238E27FC236}">
                        <a16:creationId xmlns:a16="http://schemas.microsoft.com/office/drawing/2014/main" id="{CB76957F-7254-4902-A24B-ED66E74772A6}"/>
                      </a:ext>
                    </a:extLst>
                  </p:cNvPr>
                  <p:cNvPicPr>
                    <a:picLocks noChangeAspect="1"/>
                  </p:cNvPicPr>
                  <p:nvPr userDrawn="1"/>
                </p:nvPicPr>
                <p:blipFill>
                  <a:blip r:embed="rId5">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5" name="Groep 104">
                  <a:extLst>
                    <a:ext uri="{FF2B5EF4-FFF2-40B4-BE49-F238E27FC236}">
                      <a16:creationId xmlns:a16="http://schemas.microsoft.com/office/drawing/2014/main" id="{32357BB3-B147-4D71-9645-77DC3647AB4D}"/>
                    </a:ext>
                  </a:extLst>
                </p:cNvPr>
                <p:cNvGrpSpPr/>
                <p:nvPr userDrawn="1"/>
              </p:nvGrpSpPr>
              <p:grpSpPr>
                <a:xfrm>
                  <a:off x="13103513" y="3705268"/>
                  <a:ext cx="145820" cy="146462"/>
                  <a:chOff x="13096169" y="3602278"/>
                  <a:chExt cx="145820" cy="146462"/>
                </a:xfrm>
              </p:grpSpPr>
              <p:sp>
                <p:nvSpPr>
                  <p:cNvPr id="109" name="Rechthoek 108">
                    <a:extLst>
                      <a:ext uri="{FF2B5EF4-FFF2-40B4-BE49-F238E27FC236}">
                        <a16:creationId xmlns:a16="http://schemas.microsoft.com/office/drawing/2014/main" id="{A0E01EBF-E6D1-4911-B557-15660226F4E8}"/>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0" name="Rechthoek 109">
                    <a:extLst>
                      <a:ext uri="{FF2B5EF4-FFF2-40B4-BE49-F238E27FC236}">
                        <a16:creationId xmlns:a16="http://schemas.microsoft.com/office/drawing/2014/main" id="{3100F50C-132B-452C-8E67-845BC7EDB23C}"/>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06" name="Groep 105">
                  <a:extLst>
                    <a:ext uri="{FF2B5EF4-FFF2-40B4-BE49-F238E27FC236}">
                      <a16:creationId xmlns:a16="http://schemas.microsoft.com/office/drawing/2014/main" id="{1557A49C-7776-47D6-ACA6-9AF35E4FB7B7}"/>
                    </a:ext>
                  </a:extLst>
                </p:cNvPr>
                <p:cNvGrpSpPr/>
                <p:nvPr userDrawn="1"/>
              </p:nvGrpSpPr>
              <p:grpSpPr>
                <a:xfrm rot="10800000">
                  <a:off x="13061402" y="3665637"/>
                  <a:ext cx="145820" cy="146462"/>
                  <a:chOff x="13096169" y="3602278"/>
                  <a:chExt cx="145820" cy="146462"/>
                </a:xfrm>
              </p:grpSpPr>
              <p:sp>
                <p:nvSpPr>
                  <p:cNvPr id="107" name="Rechthoek 106">
                    <a:extLst>
                      <a:ext uri="{FF2B5EF4-FFF2-40B4-BE49-F238E27FC236}">
                        <a16:creationId xmlns:a16="http://schemas.microsoft.com/office/drawing/2014/main" id="{3B64EF32-F208-474D-9852-827702542A6C}"/>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8" name="Rechthoek 107">
                    <a:extLst>
                      <a:ext uri="{FF2B5EF4-FFF2-40B4-BE49-F238E27FC236}">
                        <a16:creationId xmlns:a16="http://schemas.microsoft.com/office/drawing/2014/main" id="{BB2E59C7-B1FC-4DFE-BBCF-18459EDF9627}"/>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102" name="Rechthoek 101">
                <a:extLst>
                  <a:ext uri="{FF2B5EF4-FFF2-40B4-BE49-F238E27FC236}">
                    <a16:creationId xmlns:a16="http://schemas.microsoft.com/office/drawing/2014/main" id="{EF282193-FF04-400C-92A1-64A81D2A7AC2}"/>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103" name="Gelijkbenige driehoek 102">
                <a:extLst>
                  <a:ext uri="{FF2B5EF4-FFF2-40B4-BE49-F238E27FC236}">
                    <a16:creationId xmlns:a16="http://schemas.microsoft.com/office/drawing/2014/main" id="{6073849E-0800-459A-BC74-F4B945080967}"/>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98" name="Ovaal 97">
              <a:extLst>
                <a:ext uri="{FF2B5EF4-FFF2-40B4-BE49-F238E27FC236}">
                  <a16:creationId xmlns:a16="http://schemas.microsoft.com/office/drawing/2014/main" id="{10929576-0F7E-4D84-9C24-49AADAD3B8D7}"/>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9" name="Rechthoek 98">
              <a:extLst>
                <a:ext uri="{FF2B5EF4-FFF2-40B4-BE49-F238E27FC236}">
                  <a16:creationId xmlns:a16="http://schemas.microsoft.com/office/drawing/2014/main" id="{FFBE6787-0973-4E12-8472-7E2202BCDDB1}"/>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00" name="Rechthoek 99">
              <a:extLst>
                <a:ext uri="{FF2B5EF4-FFF2-40B4-BE49-F238E27FC236}">
                  <a16:creationId xmlns:a16="http://schemas.microsoft.com/office/drawing/2014/main" id="{58812E26-6227-4C97-9F81-779AA412EC25}"/>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Tree>
    <p:extLst>
      <p:ext uri="{BB962C8B-B14F-4D97-AF65-F5344CB8AC3E}">
        <p14:creationId xmlns:p14="http://schemas.microsoft.com/office/powerpoint/2010/main" val="345807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to + Elementen">
    <p:spTree>
      <p:nvGrpSpPr>
        <p:cNvPr id="1" name=""/>
        <p:cNvGrpSpPr/>
        <p:nvPr/>
      </p:nvGrpSpPr>
      <p:grpSpPr>
        <a:xfrm>
          <a:off x="0" y="0"/>
          <a:ext cx="0" cy="0"/>
          <a:chOff x="0" y="0"/>
          <a:chExt cx="0" cy="0"/>
        </a:xfrm>
      </p:grpSpPr>
      <p:sp>
        <p:nvSpPr>
          <p:cNvPr id="165" name="Tijdelijke aanduiding voor afbeelding 164">
            <a:extLst>
              <a:ext uri="{FF2B5EF4-FFF2-40B4-BE49-F238E27FC236}">
                <a16:creationId xmlns:a16="http://schemas.microsoft.com/office/drawing/2014/main" id="{0D94BE82-C544-4762-80CD-6166AEB30600}"/>
              </a:ext>
            </a:extLst>
          </p:cNvPr>
          <p:cNvSpPr>
            <a:spLocks noGrp="1" noChangeAspect="1"/>
          </p:cNvSpPr>
          <p:nvPr>
            <p:ph type="pic" idx="13" hasCustomPrompt="1"/>
          </p:nvPr>
        </p:nvSpPr>
        <p:spPr>
          <a:xfrm>
            <a:off x="-2079" y="-16934"/>
            <a:ext cx="12217130" cy="6874933"/>
          </a:xfrm>
          <a:custGeom>
            <a:avLst/>
            <a:gdLst>
              <a:gd name="connsiteX0" fmla="*/ 0 w 12179376"/>
              <a:gd name="connsiteY0" fmla="*/ 0 h 6874933"/>
              <a:gd name="connsiteX1" fmla="*/ 3470110 w 12179376"/>
              <a:gd name="connsiteY1" fmla="*/ 0 h 6874933"/>
              <a:gd name="connsiteX2" fmla="*/ 239938 w 12179376"/>
              <a:gd name="connsiteY2" fmla="*/ 4817930 h 6874933"/>
              <a:gd name="connsiteX3" fmla="*/ 2278780 w 12179376"/>
              <a:gd name="connsiteY3" fmla="*/ 6874601 h 6874933"/>
              <a:gd name="connsiteX4" fmla="*/ 2422307 w 12179376"/>
              <a:gd name="connsiteY4" fmla="*/ 6874601 h 6874933"/>
              <a:gd name="connsiteX5" fmla="*/ 371835 w 12179376"/>
              <a:gd name="connsiteY5" fmla="*/ 4806199 h 6874933"/>
              <a:gd name="connsiteX6" fmla="*/ 3594142 w 12179376"/>
              <a:gd name="connsiteY6" fmla="*/ 0 h 6874933"/>
              <a:gd name="connsiteX7" fmla="*/ 12179376 w 12179376"/>
              <a:gd name="connsiteY7" fmla="*/ 0 h 6874933"/>
              <a:gd name="connsiteX8" fmla="*/ 12179376 w 12179376"/>
              <a:gd name="connsiteY8" fmla="*/ 6874933 h 6874933"/>
              <a:gd name="connsiteX9" fmla="*/ 0 w 12179376"/>
              <a:gd name="connsiteY9" fmla="*/ 6874933 h 687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79376" h="6874933">
                <a:moveTo>
                  <a:pt x="0" y="0"/>
                </a:moveTo>
                <a:lnTo>
                  <a:pt x="3470110" y="0"/>
                </a:lnTo>
                <a:lnTo>
                  <a:pt x="239938" y="4817930"/>
                </a:lnTo>
                <a:lnTo>
                  <a:pt x="2278780" y="6874601"/>
                </a:lnTo>
                <a:lnTo>
                  <a:pt x="2422307" y="6874601"/>
                </a:lnTo>
                <a:lnTo>
                  <a:pt x="371835" y="4806199"/>
                </a:lnTo>
                <a:lnTo>
                  <a:pt x="3594142" y="0"/>
                </a:lnTo>
                <a:lnTo>
                  <a:pt x="12179376" y="0"/>
                </a:lnTo>
                <a:lnTo>
                  <a:pt x="12179376" y="6874933"/>
                </a:lnTo>
                <a:lnTo>
                  <a:pt x="0" y="6874933"/>
                </a:lnTo>
                <a:close/>
              </a:path>
            </a:pathLst>
          </a:custGeom>
          <a:solidFill>
            <a:schemeClr val="bg1">
              <a:lumMod val="95000"/>
            </a:schemeClr>
          </a:solidFill>
        </p:spPr>
        <p:txBody>
          <a:bodyPr wrap="square" bIns="1584000" anchor="ctr">
            <a:noAutofit/>
          </a:bodyPr>
          <a:lstStyle>
            <a:lvl1pPr marL="0" indent="0" algn="ctr">
              <a:lnSpc>
                <a:spcPct val="100000"/>
              </a:lnSpc>
              <a:spcBef>
                <a:spcPts val="0"/>
              </a:spcBef>
              <a:buNone/>
              <a:defRPr sz="1400">
                <a:solidFill>
                  <a:schemeClr val="tx1">
                    <a:lumMod val="50000"/>
                    <a:lumOff val="5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ga naar de tab ‘Slidebuilder’, </a:t>
            </a:r>
            <a:br>
              <a:rPr lang="nl-NL"/>
            </a:br>
            <a:r>
              <a:rPr lang="nl-NL"/>
              <a:t>klik op ‘Afbeeldingen’, selecteer de gewenste </a:t>
            </a:r>
            <a:br>
              <a:rPr lang="nl-NL"/>
            </a:br>
            <a:r>
              <a:rPr lang="nl-NL"/>
              <a:t>afbeelding en klik op ‘Invoegen’.</a:t>
            </a:r>
          </a:p>
        </p:txBody>
      </p:sp>
      <p:sp>
        <p:nvSpPr>
          <p:cNvPr id="161" name="Tijdelijke aanduiding voor tekst 160">
            <a:extLst>
              <a:ext uri="{FF2B5EF4-FFF2-40B4-BE49-F238E27FC236}">
                <a16:creationId xmlns:a16="http://schemas.microsoft.com/office/drawing/2014/main" id="{F35BEA0A-5596-4240-A23A-424EB5FDAD7E}"/>
              </a:ext>
            </a:extLst>
          </p:cNvPr>
          <p:cNvSpPr>
            <a:spLocks noGrp="1"/>
          </p:cNvSpPr>
          <p:nvPr>
            <p:ph type="body" sz="quarter" idx="14" hasCustomPrompt="1"/>
          </p:nvPr>
        </p:nvSpPr>
        <p:spPr>
          <a:xfrm rot="18230388">
            <a:off x="-2176972" y="482682"/>
            <a:ext cx="5042441" cy="2549613"/>
          </a:xfrm>
          <a:custGeom>
            <a:avLst/>
            <a:gdLst>
              <a:gd name="connsiteX0" fmla="*/ 3802849 w 5042441"/>
              <a:gd name="connsiteY0" fmla="*/ 0 h 2549613"/>
              <a:gd name="connsiteX1" fmla="*/ 5042441 w 5042441"/>
              <a:gd name="connsiteY1" fmla="*/ 1848901 h 2549613"/>
              <a:gd name="connsiteX2" fmla="*/ 4892411 w 5042441"/>
              <a:gd name="connsiteY2" fmla="*/ 2549613 h 2549613"/>
              <a:gd name="connsiteX3" fmla="*/ 0 w 5042441"/>
              <a:gd name="connsiteY3" fmla="*/ 2549613 h 2549613"/>
            </a:gdLst>
            <a:ahLst/>
            <a:cxnLst>
              <a:cxn ang="0">
                <a:pos x="connsiteX0" y="connsiteY0"/>
              </a:cxn>
              <a:cxn ang="0">
                <a:pos x="connsiteX1" y="connsiteY1"/>
              </a:cxn>
              <a:cxn ang="0">
                <a:pos x="connsiteX2" y="connsiteY2"/>
              </a:cxn>
              <a:cxn ang="0">
                <a:pos x="connsiteX3" y="connsiteY3"/>
              </a:cxn>
            </a:cxnLst>
            <a:rect l="l" t="t" r="r" b="b"/>
            <a:pathLst>
              <a:path w="5042441" h="2549613">
                <a:moveTo>
                  <a:pt x="3802849" y="0"/>
                </a:moveTo>
                <a:lnTo>
                  <a:pt x="5042441" y="1848901"/>
                </a:lnTo>
                <a:lnTo>
                  <a:pt x="4892411" y="2549613"/>
                </a:lnTo>
                <a:lnTo>
                  <a:pt x="0" y="2549613"/>
                </a:lnTo>
                <a:close/>
              </a:path>
            </a:pathLst>
          </a:custGeom>
          <a:solidFill>
            <a:schemeClr val="accent3">
              <a:alpha val="65000"/>
            </a:schemeClr>
          </a:solidFill>
        </p:spPr>
        <p:txBody>
          <a:bodyPr wrap="square">
            <a:noAutofit/>
          </a:bodyPr>
          <a:lstStyle>
            <a:lvl1pPr marL="0" indent="0" algn="ctr">
              <a:buNone/>
              <a:defRPr sz="1000">
                <a:solidFill>
                  <a:schemeClr val="bg1"/>
                </a:solidFill>
              </a:defRPr>
            </a:lvl1pPr>
          </a:lstStyle>
          <a:p>
            <a:pPr lvl="0"/>
            <a:r>
              <a:rPr lang="nl-NL"/>
              <a:t> </a:t>
            </a:r>
          </a:p>
        </p:txBody>
      </p:sp>
      <p:sp>
        <p:nvSpPr>
          <p:cNvPr id="167" name="Tijdelijke aanduiding voor tekst 166">
            <a:extLst>
              <a:ext uri="{FF2B5EF4-FFF2-40B4-BE49-F238E27FC236}">
                <a16:creationId xmlns:a16="http://schemas.microsoft.com/office/drawing/2014/main" id="{2E89F4D5-4EFD-4173-A18A-BE5961D071BA}"/>
              </a:ext>
            </a:extLst>
          </p:cNvPr>
          <p:cNvSpPr>
            <a:spLocks noGrp="1"/>
          </p:cNvSpPr>
          <p:nvPr>
            <p:ph type="body" sz="quarter" idx="15" hasCustomPrompt="1"/>
          </p:nvPr>
        </p:nvSpPr>
        <p:spPr>
          <a:xfrm rot="18410388">
            <a:off x="-292651" y="3351709"/>
            <a:ext cx="2946794" cy="5160630"/>
          </a:xfrm>
          <a:custGeom>
            <a:avLst/>
            <a:gdLst>
              <a:gd name="connsiteX0" fmla="*/ 2946794 w 2946794"/>
              <a:gd name="connsiteY0" fmla="*/ 0 h 5160630"/>
              <a:gd name="connsiteX1" fmla="*/ 2212291 w 2946794"/>
              <a:gd name="connsiteY1" fmla="*/ 5160630 h 5160630"/>
              <a:gd name="connsiteX2" fmla="*/ 0 w 2946794"/>
              <a:gd name="connsiteY2" fmla="*/ 2207678 h 5160630"/>
            </a:gdLst>
            <a:ahLst/>
            <a:cxnLst>
              <a:cxn ang="0">
                <a:pos x="connsiteX0" y="connsiteY0"/>
              </a:cxn>
              <a:cxn ang="0">
                <a:pos x="connsiteX1" y="connsiteY1"/>
              </a:cxn>
              <a:cxn ang="0">
                <a:pos x="connsiteX2" y="connsiteY2"/>
              </a:cxn>
            </a:cxnLst>
            <a:rect l="l" t="t" r="r" b="b"/>
            <a:pathLst>
              <a:path w="2946794" h="5160630">
                <a:moveTo>
                  <a:pt x="2946794" y="0"/>
                </a:moveTo>
                <a:lnTo>
                  <a:pt x="2212291" y="5160630"/>
                </a:lnTo>
                <a:lnTo>
                  <a:pt x="0" y="2207678"/>
                </a:lnTo>
                <a:close/>
              </a:path>
            </a:pathLst>
          </a:custGeom>
          <a:solidFill>
            <a:schemeClr val="tx2">
              <a:alpha val="75000"/>
            </a:schemeClr>
          </a:solidFill>
        </p:spPr>
        <p:txBody>
          <a:bodyPr wrap="square">
            <a:noAutofit/>
          </a:bodyPr>
          <a:lstStyle>
            <a:lvl1pPr marL="0" indent="0" algn="ctr">
              <a:buNone/>
              <a:defRPr sz="1000">
                <a:solidFill>
                  <a:schemeClr val="bg1"/>
                </a:solidFill>
              </a:defRPr>
            </a:lvl1pPr>
          </a:lstStyle>
          <a:p>
            <a:pPr lvl="0"/>
            <a:r>
              <a:rPr lang="nl-NL"/>
              <a:t> </a:t>
            </a:r>
          </a:p>
        </p:txBody>
      </p:sp>
      <p:sp>
        <p:nvSpPr>
          <p:cNvPr id="36" name="BLUE Triangle">
            <a:extLst>
              <a:ext uri="{FF2B5EF4-FFF2-40B4-BE49-F238E27FC236}">
                <a16:creationId xmlns:a16="http://schemas.microsoft.com/office/drawing/2014/main" id="{DCDE6D0A-05E0-44A0-9B17-278800D846D1}"/>
              </a:ext>
            </a:extLst>
          </p:cNvPr>
          <p:cNvSpPr>
            <a:spLocks noGrp="1"/>
          </p:cNvSpPr>
          <p:nvPr>
            <p:ph type="body" sz="quarter" idx="18" hasCustomPrompt="1"/>
          </p:nvPr>
        </p:nvSpPr>
        <p:spPr>
          <a:xfrm flipH="1">
            <a:off x="10661567" y="4543865"/>
            <a:ext cx="1535197" cy="2314136"/>
          </a:xfrm>
          <a:prstGeom prst="rtTriangle">
            <a:avLst/>
          </a:prstGeom>
          <a:solidFill>
            <a:schemeClr val="bg2">
              <a:alpha val="75000"/>
            </a:schemeClr>
          </a:solidFill>
        </p:spPr>
        <p:txBody>
          <a:bodyPr/>
          <a:lstStyle>
            <a:lvl1pPr marL="0" indent="0" algn="ctr">
              <a:buNone/>
              <a:defRPr sz="1000">
                <a:solidFill>
                  <a:schemeClr val="bg1"/>
                </a:solidFill>
              </a:defRPr>
            </a:lvl1pPr>
          </a:lstStyle>
          <a:p>
            <a:pPr lvl="0"/>
            <a:r>
              <a:rPr lang="nl-NL"/>
              <a:t> </a:t>
            </a:r>
          </a:p>
        </p:txBody>
      </p:sp>
      <p:sp>
        <p:nvSpPr>
          <p:cNvPr id="152" name="Tekstvak 151">
            <a:extLst>
              <a:ext uri="{FF2B5EF4-FFF2-40B4-BE49-F238E27FC236}">
                <a16:creationId xmlns:a16="http://schemas.microsoft.com/office/drawing/2014/main" id="{485542FB-CAFC-4563-9B8C-F6C922A924B9}"/>
              </a:ext>
            </a:extLst>
          </p:cNvPr>
          <p:cNvSpPr txBox="1"/>
          <p:nvPr userDrawn="1"/>
        </p:nvSpPr>
        <p:spPr>
          <a:xfrm>
            <a:off x="3687763" y="-619271"/>
            <a:ext cx="4821237" cy="398175"/>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FOTO (+ELEMENTEN)</a:t>
            </a:r>
          </a:p>
        </p:txBody>
      </p:sp>
      <p:sp>
        <p:nvSpPr>
          <p:cNvPr id="158" name="BLUE Diamond">
            <a:extLst>
              <a:ext uri="{FF2B5EF4-FFF2-40B4-BE49-F238E27FC236}">
                <a16:creationId xmlns:a16="http://schemas.microsoft.com/office/drawing/2014/main" id="{E89F84C9-746D-49CA-AA8D-2D68254EC489}"/>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159" name="Titel 17">
            <a:extLst>
              <a:ext uri="{FF2B5EF4-FFF2-40B4-BE49-F238E27FC236}">
                <a16:creationId xmlns:a16="http://schemas.microsoft.com/office/drawing/2014/main" id="{3B95A570-8245-4D8A-8D14-1E637FE94224}"/>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160" name="GREY Diamond">
            <a:extLst>
              <a:ext uri="{FF2B5EF4-FFF2-40B4-BE49-F238E27FC236}">
                <a16:creationId xmlns:a16="http://schemas.microsoft.com/office/drawing/2014/main" id="{A313D953-B9D0-451D-AE0B-6D8452C997E1}"/>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162" name="LOGO">
            <a:extLst>
              <a:ext uri="{FF2B5EF4-FFF2-40B4-BE49-F238E27FC236}">
                <a16:creationId xmlns:a16="http://schemas.microsoft.com/office/drawing/2014/main" id="{7DF98BA6-285A-42B3-A244-192E3020358F}"/>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80" name="Groep 79">
            <a:extLst>
              <a:ext uri="{FF2B5EF4-FFF2-40B4-BE49-F238E27FC236}">
                <a16:creationId xmlns:a16="http://schemas.microsoft.com/office/drawing/2014/main" id="{2D6E38E3-E451-42C5-81A9-7FCC84CC8D63}"/>
              </a:ext>
            </a:extLst>
          </p:cNvPr>
          <p:cNvGrpSpPr/>
          <p:nvPr userDrawn="1"/>
        </p:nvGrpSpPr>
        <p:grpSpPr>
          <a:xfrm>
            <a:off x="12377595" y="1094401"/>
            <a:ext cx="3693385" cy="6688475"/>
            <a:chOff x="-3786165" y="-1"/>
            <a:chExt cx="3693386" cy="6688475"/>
          </a:xfrm>
        </p:grpSpPr>
        <p:sp>
          <p:nvSpPr>
            <p:cNvPr id="84" name="Rechthoek 83">
              <a:extLst>
                <a:ext uri="{FF2B5EF4-FFF2-40B4-BE49-F238E27FC236}">
                  <a16:creationId xmlns:a16="http://schemas.microsoft.com/office/drawing/2014/main" id="{57F91339-C3E2-4333-B97A-5BDEE5C472D5}"/>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85" name="Ovaal 84">
              <a:extLst>
                <a:ext uri="{FF2B5EF4-FFF2-40B4-BE49-F238E27FC236}">
                  <a16:creationId xmlns:a16="http://schemas.microsoft.com/office/drawing/2014/main" id="{63C68569-D2B0-449A-9D4B-6018BAA0031B}"/>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6" name="Rechthoek 85">
              <a:extLst>
                <a:ext uri="{FF2B5EF4-FFF2-40B4-BE49-F238E27FC236}">
                  <a16:creationId xmlns:a16="http://schemas.microsoft.com/office/drawing/2014/main" id="{06C42FAB-853F-4C89-90DF-E206FAF97C7B}"/>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7" name="Ovaal 86">
              <a:extLst>
                <a:ext uri="{FF2B5EF4-FFF2-40B4-BE49-F238E27FC236}">
                  <a16:creationId xmlns:a16="http://schemas.microsoft.com/office/drawing/2014/main" id="{271A4344-54D2-490E-80E9-CF3456B3FC47}"/>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8" name="Rechthoek 87">
              <a:extLst>
                <a:ext uri="{FF2B5EF4-FFF2-40B4-BE49-F238E27FC236}">
                  <a16:creationId xmlns:a16="http://schemas.microsoft.com/office/drawing/2014/main" id="{426D9FEB-F953-49F6-A1AF-E2814590FF40}"/>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9" name="Ovaal 88">
              <a:extLst>
                <a:ext uri="{FF2B5EF4-FFF2-40B4-BE49-F238E27FC236}">
                  <a16:creationId xmlns:a16="http://schemas.microsoft.com/office/drawing/2014/main" id="{039CA097-1AB8-4738-B074-A332627F01D0}"/>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0" name="Rechthoek 89">
              <a:extLst>
                <a:ext uri="{FF2B5EF4-FFF2-40B4-BE49-F238E27FC236}">
                  <a16:creationId xmlns:a16="http://schemas.microsoft.com/office/drawing/2014/main" id="{92A070AF-5FCE-4F1C-9117-E1814FC4BAA8}"/>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91" name="Rechthoek 90">
              <a:extLst>
                <a:ext uri="{FF2B5EF4-FFF2-40B4-BE49-F238E27FC236}">
                  <a16:creationId xmlns:a16="http://schemas.microsoft.com/office/drawing/2014/main" id="{8EBD13C3-A171-475F-8F92-94BFDE09623F}"/>
                </a:ext>
              </a:extLst>
            </p:cNvPr>
            <p:cNvSpPr/>
            <p:nvPr userDrawn="1"/>
          </p:nvSpPr>
          <p:spPr>
            <a:xfrm>
              <a:off x="-3315329" y="3200265"/>
              <a:ext cx="1284705" cy="719917"/>
            </a:xfrm>
            <a:prstGeom prst="rect">
              <a:avLst/>
            </a:prstGeom>
            <a:blipFill>
              <a:blip r:embed="rId4"/>
              <a:srcRect/>
              <a:stretch>
                <a:fillRect l="150" r="150"/>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92" name="Groep 91">
              <a:extLst>
                <a:ext uri="{FF2B5EF4-FFF2-40B4-BE49-F238E27FC236}">
                  <a16:creationId xmlns:a16="http://schemas.microsoft.com/office/drawing/2014/main" id="{68E2ECD8-674D-4E68-AF02-94B3AC659634}"/>
                </a:ext>
              </a:extLst>
            </p:cNvPr>
            <p:cNvGrpSpPr/>
            <p:nvPr userDrawn="1"/>
          </p:nvGrpSpPr>
          <p:grpSpPr>
            <a:xfrm>
              <a:off x="-2334839" y="3479783"/>
              <a:ext cx="1222990" cy="563933"/>
              <a:chOff x="-2485819" y="3399207"/>
              <a:chExt cx="1222990" cy="563933"/>
            </a:xfrm>
          </p:grpSpPr>
          <p:sp>
            <p:nvSpPr>
              <p:cNvPr id="131" name="Rechthoek 130">
                <a:extLst>
                  <a:ext uri="{FF2B5EF4-FFF2-40B4-BE49-F238E27FC236}">
                    <a16:creationId xmlns:a16="http://schemas.microsoft.com/office/drawing/2014/main" id="{E7CAF2E3-BE2E-461B-85FD-6B68FC93333C}"/>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2" name="Rechthoek 131">
                <a:extLst>
                  <a:ext uri="{FF2B5EF4-FFF2-40B4-BE49-F238E27FC236}">
                    <a16:creationId xmlns:a16="http://schemas.microsoft.com/office/drawing/2014/main" id="{54925399-76B7-4042-B706-8DA99364595B}"/>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33" name="Groep 132">
                <a:extLst>
                  <a:ext uri="{FF2B5EF4-FFF2-40B4-BE49-F238E27FC236}">
                    <a16:creationId xmlns:a16="http://schemas.microsoft.com/office/drawing/2014/main" id="{F1805BE0-7283-4A0E-BE41-169CD4975F09}"/>
                  </a:ext>
                </a:extLst>
              </p:cNvPr>
              <p:cNvGrpSpPr/>
              <p:nvPr userDrawn="1"/>
            </p:nvGrpSpPr>
            <p:grpSpPr>
              <a:xfrm>
                <a:off x="-2403869" y="3460544"/>
                <a:ext cx="155951" cy="131922"/>
                <a:chOff x="12968836" y="3354170"/>
                <a:chExt cx="404806" cy="342433"/>
              </a:xfrm>
            </p:grpSpPr>
            <p:sp>
              <p:nvSpPr>
                <p:cNvPr id="146" name="Rechthoek: afgeronde hoeken 145">
                  <a:extLst>
                    <a:ext uri="{FF2B5EF4-FFF2-40B4-BE49-F238E27FC236}">
                      <a16:creationId xmlns:a16="http://schemas.microsoft.com/office/drawing/2014/main" id="{97EFC3EA-BEDB-4CB7-86B4-02EBF05B73C0}"/>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7" name="Rechthoek 146">
                  <a:extLst>
                    <a:ext uri="{FF2B5EF4-FFF2-40B4-BE49-F238E27FC236}">
                      <a16:creationId xmlns:a16="http://schemas.microsoft.com/office/drawing/2014/main" id="{039EC5EB-399B-4DC7-A385-1842AA567738}"/>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8" name="Rechthoek 147">
                  <a:extLst>
                    <a:ext uri="{FF2B5EF4-FFF2-40B4-BE49-F238E27FC236}">
                      <a16:creationId xmlns:a16="http://schemas.microsoft.com/office/drawing/2014/main" id="{FACFDA7F-29A0-40D2-B138-39E4D67ECBD4}"/>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9" name="Rechthoek 148">
                  <a:extLst>
                    <a:ext uri="{FF2B5EF4-FFF2-40B4-BE49-F238E27FC236}">
                      <a16:creationId xmlns:a16="http://schemas.microsoft.com/office/drawing/2014/main" id="{AF8C4913-67DB-44D4-982F-1A02ECD8C18F}"/>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0" name="Rechthoek 149">
                  <a:extLst>
                    <a:ext uri="{FF2B5EF4-FFF2-40B4-BE49-F238E27FC236}">
                      <a16:creationId xmlns:a16="http://schemas.microsoft.com/office/drawing/2014/main" id="{DBBD2C14-2A70-44E4-8C34-A716F06F5706}"/>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1" name="Rechthoek 150">
                  <a:extLst>
                    <a:ext uri="{FF2B5EF4-FFF2-40B4-BE49-F238E27FC236}">
                      <a16:creationId xmlns:a16="http://schemas.microsoft.com/office/drawing/2014/main" id="{E46D8489-1970-4D8D-8D43-10C12F0E916F}"/>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34" name="Groep 133">
                <a:extLst>
                  <a:ext uri="{FF2B5EF4-FFF2-40B4-BE49-F238E27FC236}">
                    <a16:creationId xmlns:a16="http://schemas.microsoft.com/office/drawing/2014/main" id="{CEDF0F30-E2D1-45F5-8D31-23CF3B3C2FA3}"/>
                  </a:ext>
                </a:extLst>
              </p:cNvPr>
              <p:cNvGrpSpPr/>
              <p:nvPr userDrawn="1"/>
            </p:nvGrpSpPr>
            <p:grpSpPr>
              <a:xfrm>
                <a:off x="-2423424" y="3690208"/>
                <a:ext cx="166739" cy="218963"/>
                <a:chOff x="12940828" y="3950597"/>
                <a:chExt cx="432813" cy="568367"/>
              </a:xfrm>
            </p:grpSpPr>
            <p:grpSp>
              <p:nvGrpSpPr>
                <p:cNvPr id="138" name="Groep 137">
                  <a:extLst>
                    <a:ext uri="{FF2B5EF4-FFF2-40B4-BE49-F238E27FC236}">
                      <a16:creationId xmlns:a16="http://schemas.microsoft.com/office/drawing/2014/main" id="{DD6F168E-95C6-48F2-9D18-B77CE617358C}"/>
                    </a:ext>
                  </a:extLst>
                </p:cNvPr>
                <p:cNvGrpSpPr/>
                <p:nvPr userDrawn="1"/>
              </p:nvGrpSpPr>
              <p:grpSpPr>
                <a:xfrm>
                  <a:off x="13000382" y="4006891"/>
                  <a:ext cx="373259" cy="315747"/>
                  <a:chOff x="12968836" y="3354170"/>
                  <a:chExt cx="404806" cy="342433"/>
                </a:xfrm>
              </p:grpSpPr>
              <p:sp>
                <p:nvSpPr>
                  <p:cNvPr id="140" name="Rechthoek: afgeronde hoeken 139">
                    <a:extLst>
                      <a:ext uri="{FF2B5EF4-FFF2-40B4-BE49-F238E27FC236}">
                        <a16:creationId xmlns:a16="http://schemas.microsoft.com/office/drawing/2014/main" id="{215366D0-CEEE-4C32-874D-FC22A53A1F2B}"/>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1" name="Rechthoek 140">
                    <a:extLst>
                      <a:ext uri="{FF2B5EF4-FFF2-40B4-BE49-F238E27FC236}">
                        <a16:creationId xmlns:a16="http://schemas.microsoft.com/office/drawing/2014/main" id="{F2011E3E-0010-4DD8-A6C6-2CCEC1387F16}"/>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2" name="Rechthoek 141">
                    <a:extLst>
                      <a:ext uri="{FF2B5EF4-FFF2-40B4-BE49-F238E27FC236}">
                        <a16:creationId xmlns:a16="http://schemas.microsoft.com/office/drawing/2014/main" id="{14541E55-7FA3-4F34-8C18-234AB9671DD6}"/>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3" name="Rechthoek 142">
                    <a:extLst>
                      <a:ext uri="{FF2B5EF4-FFF2-40B4-BE49-F238E27FC236}">
                        <a16:creationId xmlns:a16="http://schemas.microsoft.com/office/drawing/2014/main" id="{DCA5F08C-F567-45FD-9119-F231349FBF49}"/>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4" name="Rechthoek 143">
                    <a:extLst>
                      <a:ext uri="{FF2B5EF4-FFF2-40B4-BE49-F238E27FC236}">
                        <a16:creationId xmlns:a16="http://schemas.microsoft.com/office/drawing/2014/main" id="{294E925A-49AB-4945-A6D4-D09F9702B46F}"/>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5" name="Rechthoek 144">
                    <a:extLst>
                      <a:ext uri="{FF2B5EF4-FFF2-40B4-BE49-F238E27FC236}">
                        <a16:creationId xmlns:a16="http://schemas.microsoft.com/office/drawing/2014/main" id="{99E901EE-8C6C-4871-8947-FD2267ADB99D}"/>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39" name="Boog 138">
                  <a:extLst>
                    <a:ext uri="{FF2B5EF4-FFF2-40B4-BE49-F238E27FC236}">
                      <a16:creationId xmlns:a16="http://schemas.microsoft.com/office/drawing/2014/main" id="{E53EE859-992A-43B8-A0A0-EE27F722D2E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35" name="Tekstvak 134">
                <a:extLst>
                  <a:ext uri="{FF2B5EF4-FFF2-40B4-BE49-F238E27FC236}">
                    <a16:creationId xmlns:a16="http://schemas.microsoft.com/office/drawing/2014/main" id="{FFB5527A-7D3E-4922-9E8F-63B2BB4E120F}"/>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136" name="Tekstvak 135">
                <a:extLst>
                  <a:ext uri="{FF2B5EF4-FFF2-40B4-BE49-F238E27FC236}">
                    <a16:creationId xmlns:a16="http://schemas.microsoft.com/office/drawing/2014/main" id="{283A2401-0A70-474F-9EF7-9D1FAA169049}"/>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137" name="Vrije vorm: vorm 136">
                <a:extLst>
                  <a:ext uri="{FF2B5EF4-FFF2-40B4-BE49-F238E27FC236}">
                    <a16:creationId xmlns:a16="http://schemas.microsoft.com/office/drawing/2014/main" id="{E3D4007C-E6DF-4657-8AAE-83EC3A0DE17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93" name="Groep 92">
              <a:extLst>
                <a:ext uri="{FF2B5EF4-FFF2-40B4-BE49-F238E27FC236}">
                  <a16:creationId xmlns:a16="http://schemas.microsoft.com/office/drawing/2014/main" id="{CF2FAFE5-D947-4F73-A79E-03076C908EEC}"/>
                </a:ext>
              </a:extLst>
            </p:cNvPr>
            <p:cNvGrpSpPr/>
            <p:nvPr userDrawn="1"/>
          </p:nvGrpSpPr>
          <p:grpSpPr>
            <a:xfrm>
              <a:off x="-3786165" y="5728778"/>
              <a:ext cx="3693386" cy="959696"/>
              <a:chOff x="-3786437" y="6163468"/>
              <a:chExt cx="3693386" cy="959696"/>
            </a:xfrm>
          </p:grpSpPr>
          <p:sp>
            <p:nvSpPr>
              <p:cNvPr id="121" name="Rechthoek 120">
                <a:extLst>
                  <a:ext uri="{FF2B5EF4-FFF2-40B4-BE49-F238E27FC236}">
                    <a16:creationId xmlns:a16="http://schemas.microsoft.com/office/drawing/2014/main" id="{77547460-9A4B-4698-B601-1B9403D7182D}"/>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122" name="ICOON_info">
                <a:extLst>
                  <a:ext uri="{FF2B5EF4-FFF2-40B4-BE49-F238E27FC236}">
                    <a16:creationId xmlns:a16="http://schemas.microsoft.com/office/drawing/2014/main" id="{25F52B53-546A-450C-B4BF-08A0B599DB24}"/>
                  </a:ext>
                </a:extLst>
              </p:cNvPr>
              <p:cNvGrpSpPr/>
              <p:nvPr userDrawn="1"/>
            </p:nvGrpSpPr>
            <p:grpSpPr>
              <a:xfrm>
                <a:off x="-376736" y="6163468"/>
                <a:ext cx="283685" cy="283685"/>
                <a:chOff x="-510741" y="5913713"/>
                <a:chExt cx="267555" cy="267555"/>
              </a:xfrm>
            </p:grpSpPr>
            <p:sp>
              <p:nvSpPr>
                <p:cNvPr id="129" name="Ovaal 128">
                  <a:extLst>
                    <a:ext uri="{FF2B5EF4-FFF2-40B4-BE49-F238E27FC236}">
                      <a16:creationId xmlns:a16="http://schemas.microsoft.com/office/drawing/2014/main" id="{3278FF19-3587-4F2F-B346-CF25E5A88BDA}"/>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0" name="Graphic 163" descr="Informatie">
                  <a:extLst>
                    <a:ext uri="{FF2B5EF4-FFF2-40B4-BE49-F238E27FC236}">
                      <a16:creationId xmlns:a16="http://schemas.microsoft.com/office/drawing/2014/main" id="{3EE12832-457D-4F88-9A89-25D309599DE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123" name="Groep 122">
                <a:extLst>
                  <a:ext uri="{FF2B5EF4-FFF2-40B4-BE49-F238E27FC236}">
                    <a16:creationId xmlns:a16="http://schemas.microsoft.com/office/drawing/2014/main" id="{DCA41FB1-A048-41C5-A504-21F6CD542D68}"/>
                  </a:ext>
                </a:extLst>
              </p:cNvPr>
              <p:cNvGrpSpPr/>
              <p:nvPr userDrawn="1"/>
            </p:nvGrpSpPr>
            <p:grpSpPr>
              <a:xfrm>
                <a:off x="-938434" y="6420818"/>
                <a:ext cx="627798" cy="576693"/>
                <a:chOff x="-938434" y="4570310"/>
                <a:chExt cx="627798" cy="576693"/>
              </a:xfrm>
            </p:grpSpPr>
            <p:grpSp>
              <p:nvGrpSpPr>
                <p:cNvPr id="124" name="Inspireren">
                  <a:extLst>
                    <a:ext uri="{FF2B5EF4-FFF2-40B4-BE49-F238E27FC236}">
                      <a16:creationId xmlns:a16="http://schemas.microsoft.com/office/drawing/2014/main" id="{857BE8FE-A190-403A-8A97-3CB798C0088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6" name="Freeform 12">
                    <a:extLst>
                      <a:ext uri="{FF2B5EF4-FFF2-40B4-BE49-F238E27FC236}">
                        <a16:creationId xmlns:a16="http://schemas.microsoft.com/office/drawing/2014/main" id="{67148B71-3058-4FB0-920A-409C5C7155D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27" name="Freeform 13">
                    <a:extLst>
                      <a:ext uri="{FF2B5EF4-FFF2-40B4-BE49-F238E27FC236}">
                        <a16:creationId xmlns:a16="http://schemas.microsoft.com/office/drawing/2014/main" id="{10C76B76-66FB-49DD-9212-286A07B18EC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28" name="Freeform 14">
                    <a:extLst>
                      <a:ext uri="{FF2B5EF4-FFF2-40B4-BE49-F238E27FC236}">
                        <a16:creationId xmlns:a16="http://schemas.microsoft.com/office/drawing/2014/main" id="{A8F2BB8A-ECD8-4902-B49D-5C55AE2F842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125" name="Tekstvak 124">
                  <a:extLst>
                    <a:ext uri="{FF2B5EF4-FFF2-40B4-BE49-F238E27FC236}">
                      <a16:creationId xmlns:a16="http://schemas.microsoft.com/office/drawing/2014/main" id="{6BD45DDC-4E32-40F1-84A5-B43BA089D372}"/>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94" name="Groep 93">
              <a:extLst>
                <a:ext uri="{FF2B5EF4-FFF2-40B4-BE49-F238E27FC236}">
                  <a16:creationId xmlns:a16="http://schemas.microsoft.com/office/drawing/2014/main" id="{0378B6BE-DD23-44D8-94E3-D9A9AC8CB9FF}"/>
                </a:ext>
              </a:extLst>
            </p:cNvPr>
            <p:cNvGrpSpPr/>
            <p:nvPr userDrawn="1"/>
          </p:nvGrpSpPr>
          <p:grpSpPr>
            <a:xfrm>
              <a:off x="-3367447" y="1226982"/>
              <a:ext cx="791775" cy="406485"/>
              <a:chOff x="-3565087" y="1409294"/>
              <a:chExt cx="627469" cy="322133"/>
            </a:xfrm>
          </p:grpSpPr>
          <p:grpSp>
            <p:nvGrpSpPr>
              <p:cNvPr id="115" name="Groep 114">
                <a:extLst>
                  <a:ext uri="{FF2B5EF4-FFF2-40B4-BE49-F238E27FC236}">
                    <a16:creationId xmlns:a16="http://schemas.microsoft.com/office/drawing/2014/main" id="{6423C939-A8C4-4933-ADC4-4E7A063F64F8}"/>
                  </a:ext>
                </a:extLst>
              </p:cNvPr>
              <p:cNvGrpSpPr/>
              <p:nvPr userDrawn="1"/>
            </p:nvGrpSpPr>
            <p:grpSpPr>
              <a:xfrm>
                <a:off x="-3364916" y="1409294"/>
                <a:ext cx="225195" cy="195499"/>
                <a:chOff x="10307162" y="1361199"/>
                <a:chExt cx="2200275" cy="1914525"/>
              </a:xfrm>
            </p:grpSpPr>
            <p:sp>
              <p:nvSpPr>
                <p:cNvPr id="117" name="Vrije vorm: vorm 116">
                  <a:extLst>
                    <a:ext uri="{FF2B5EF4-FFF2-40B4-BE49-F238E27FC236}">
                      <a16:creationId xmlns:a16="http://schemas.microsoft.com/office/drawing/2014/main" id="{F714B6CF-94A7-4CF2-A628-E8811DB4A259}"/>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118" name="Groep 117">
                  <a:extLst>
                    <a:ext uri="{FF2B5EF4-FFF2-40B4-BE49-F238E27FC236}">
                      <a16:creationId xmlns:a16="http://schemas.microsoft.com/office/drawing/2014/main" id="{4BA66359-8DC1-4430-B4A4-A3969BE25367}"/>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119" name="Vrije vorm: vorm 118">
                    <a:extLst>
                      <a:ext uri="{FF2B5EF4-FFF2-40B4-BE49-F238E27FC236}">
                        <a16:creationId xmlns:a16="http://schemas.microsoft.com/office/drawing/2014/main" id="{3D9926FF-24AD-4B73-9C25-72D2B4EE8BF6}"/>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120" name="Vrije vorm: vorm 119">
                    <a:extLst>
                      <a:ext uri="{FF2B5EF4-FFF2-40B4-BE49-F238E27FC236}">
                        <a16:creationId xmlns:a16="http://schemas.microsoft.com/office/drawing/2014/main" id="{0AAD764E-140B-4612-B920-A4EED49C448A}"/>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116" name="Tekstvak 115">
                <a:extLst>
                  <a:ext uri="{FF2B5EF4-FFF2-40B4-BE49-F238E27FC236}">
                    <a16:creationId xmlns:a16="http://schemas.microsoft.com/office/drawing/2014/main" id="{3D99FF3D-A458-42EB-AE72-C35F86F79304}"/>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95" name="Groep 94">
              <a:extLst>
                <a:ext uri="{FF2B5EF4-FFF2-40B4-BE49-F238E27FC236}">
                  <a16:creationId xmlns:a16="http://schemas.microsoft.com/office/drawing/2014/main" id="{9F4BB6E7-0AE9-411F-B8FB-9D940E634B30}"/>
                </a:ext>
              </a:extLst>
            </p:cNvPr>
            <p:cNvGrpSpPr/>
            <p:nvPr userDrawn="1"/>
          </p:nvGrpSpPr>
          <p:grpSpPr>
            <a:xfrm>
              <a:off x="-3354295" y="5166361"/>
              <a:ext cx="514284" cy="506545"/>
              <a:chOff x="12617641" y="3403239"/>
              <a:chExt cx="752963" cy="741634"/>
            </a:xfrm>
          </p:grpSpPr>
          <p:grpSp>
            <p:nvGrpSpPr>
              <p:cNvPr id="99" name="Groep 98">
                <a:extLst>
                  <a:ext uri="{FF2B5EF4-FFF2-40B4-BE49-F238E27FC236}">
                    <a16:creationId xmlns:a16="http://schemas.microsoft.com/office/drawing/2014/main" id="{C18E9AB4-F1CC-40D9-A10A-BB5EB92C6216}"/>
                  </a:ext>
                </a:extLst>
              </p:cNvPr>
              <p:cNvGrpSpPr/>
              <p:nvPr userDrawn="1"/>
            </p:nvGrpSpPr>
            <p:grpSpPr>
              <a:xfrm>
                <a:off x="12771530" y="3403239"/>
                <a:ext cx="467176" cy="448491"/>
                <a:chOff x="12782157" y="3403239"/>
                <a:chExt cx="467176" cy="448491"/>
              </a:xfrm>
            </p:grpSpPr>
            <p:grpSp>
              <p:nvGrpSpPr>
                <p:cNvPr id="102" name="Groep 101">
                  <a:extLst>
                    <a:ext uri="{FF2B5EF4-FFF2-40B4-BE49-F238E27FC236}">
                      <a16:creationId xmlns:a16="http://schemas.microsoft.com/office/drawing/2014/main" id="{86143CFD-F7B1-4D90-B5BE-10ECB36078A5}"/>
                    </a:ext>
                  </a:extLst>
                </p:cNvPr>
                <p:cNvGrpSpPr/>
                <p:nvPr userDrawn="1"/>
              </p:nvGrpSpPr>
              <p:grpSpPr>
                <a:xfrm>
                  <a:off x="12782157" y="3403239"/>
                  <a:ext cx="412976" cy="396132"/>
                  <a:chOff x="13554906" y="3320109"/>
                  <a:chExt cx="443917" cy="425811"/>
                </a:xfrm>
              </p:grpSpPr>
              <p:grpSp>
                <p:nvGrpSpPr>
                  <p:cNvPr id="109" name="Groep 108">
                    <a:extLst>
                      <a:ext uri="{FF2B5EF4-FFF2-40B4-BE49-F238E27FC236}">
                        <a16:creationId xmlns:a16="http://schemas.microsoft.com/office/drawing/2014/main" id="{C46F6799-2EE4-448E-AE64-1B9345D7F4C7}"/>
                      </a:ext>
                    </a:extLst>
                  </p:cNvPr>
                  <p:cNvGrpSpPr/>
                  <p:nvPr userDrawn="1"/>
                </p:nvGrpSpPr>
                <p:grpSpPr>
                  <a:xfrm>
                    <a:off x="13554906" y="3320109"/>
                    <a:ext cx="443917" cy="425811"/>
                    <a:chOff x="12909684" y="1276143"/>
                    <a:chExt cx="443917" cy="425811"/>
                  </a:xfrm>
                </p:grpSpPr>
                <p:sp>
                  <p:nvSpPr>
                    <p:cNvPr id="112" name="Rechthoek 111">
                      <a:extLst>
                        <a:ext uri="{FF2B5EF4-FFF2-40B4-BE49-F238E27FC236}">
                          <a16:creationId xmlns:a16="http://schemas.microsoft.com/office/drawing/2014/main" id="{BC4982AF-BB3A-4E46-BB39-655153E3FA0D}"/>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3" name="Rechthoek 112">
                      <a:extLst>
                        <a:ext uri="{FF2B5EF4-FFF2-40B4-BE49-F238E27FC236}">
                          <a16:creationId xmlns:a16="http://schemas.microsoft.com/office/drawing/2014/main" id="{45EFEE1B-E2A4-472D-BCB7-90EF769FCF4A}"/>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4" name="Ovaal 113">
                      <a:extLst>
                        <a:ext uri="{FF2B5EF4-FFF2-40B4-BE49-F238E27FC236}">
                          <a16:creationId xmlns:a16="http://schemas.microsoft.com/office/drawing/2014/main" id="{8C0747A7-E35E-4BA5-8F89-035320463FC6}"/>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110" name="Afbeelding 109">
                    <a:extLst>
                      <a:ext uri="{FF2B5EF4-FFF2-40B4-BE49-F238E27FC236}">
                        <a16:creationId xmlns:a16="http://schemas.microsoft.com/office/drawing/2014/main" id="{1F4333D8-9526-4242-9BFA-74FF8B1B30D8}"/>
                      </a:ext>
                    </a:extLst>
                  </p:cNvPr>
                  <p:cNvPicPr>
                    <a:picLocks noChangeAspect="1"/>
                  </p:cNvPicPr>
                  <p:nvPr userDrawn="1"/>
                </p:nvPicPr>
                <p:blipFill>
                  <a:blip r:embed="rId5">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1" name="Afbeelding 110">
                    <a:extLst>
                      <a:ext uri="{FF2B5EF4-FFF2-40B4-BE49-F238E27FC236}">
                        <a16:creationId xmlns:a16="http://schemas.microsoft.com/office/drawing/2014/main" id="{2C8F16CA-048C-44CD-ADBD-837E158099CF}"/>
                      </a:ext>
                    </a:extLst>
                  </p:cNvPr>
                  <p:cNvPicPr>
                    <a:picLocks noChangeAspect="1"/>
                  </p:cNvPicPr>
                  <p:nvPr userDrawn="1"/>
                </p:nvPicPr>
                <p:blipFill>
                  <a:blip r:embed="rId5">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3" name="Groep 102">
                  <a:extLst>
                    <a:ext uri="{FF2B5EF4-FFF2-40B4-BE49-F238E27FC236}">
                      <a16:creationId xmlns:a16="http://schemas.microsoft.com/office/drawing/2014/main" id="{CB301979-F625-4129-ACE9-5DAAB01953A2}"/>
                    </a:ext>
                  </a:extLst>
                </p:cNvPr>
                <p:cNvGrpSpPr/>
                <p:nvPr userDrawn="1"/>
              </p:nvGrpSpPr>
              <p:grpSpPr>
                <a:xfrm>
                  <a:off x="13103513" y="3705268"/>
                  <a:ext cx="145820" cy="146462"/>
                  <a:chOff x="13096169" y="3602278"/>
                  <a:chExt cx="145820" cy="146462"/>
                </a:xfrm>
              </p:grpSpPr>
              <p:sp>
                <p:nvSpPr>
                  <p:cNvPr id="107" name="Rechthoek 106">
                    <a:extLst>
                      <a:ext uri="{FF2B5EF4-FFF2-40B4-BE49-F238E27FC236}">
                        <a16:creationId xmlns:a16="http://schemas.microsoft.com/office/drawing/2014/main" id="{F447B7F2-4C89-4930-99C4-F18CD1163E69}"/>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8" name="Rechthoek 107">
                    <a:extLst>
                      <a:ext uri="{FF2B5EF4-FFF2-40B4-BE49-F238E27FC236}">
                        <a16:creationId xmlns:a16="http://schemas.microsoft.com/office/drawing/2014/main" id="{9C1EAD72-F007-4C25-9461-2589C3D5E581}"/>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04" name="Groep 103">
                  <a:extLst>
                    <a:ext uri="{FF2B5EF4-FFF2-40B4-BE49-F238E27FC236}">
                      <a16:creationId xmlns:a16="http://schemas.microsoft.com/office/drawing/2014/main" id="{64EA1559-DB98-4B1F-A006-55277B1CCD97}"/>
                    </a:ext>
                  </a:extLst>
                </p:cNvPr>
                <p:cNvGrpSpPr/>
                <p:nvPr userDrawn="1"/>
              </p:nvGrpSpPr>
              <p:grpSpPr>
                <a:xfrm rot="10800000">
                  <a:off x="13061402" y="3665637"/>
                  <a:ext cx="145820" cy="146462"/>
                  <a:chOff x="13096169" y="3602278"/>
                  <a:chExt cx="145820" cy="146462"/>
                </a:xfrm>
              </p:grpSpPr>
              <p:sp>
                <p:nvSpPr>
                  <p:cNvPr id="105" name="Rechthoek 104">
                    <a:extLst>
                      <a:ext uri="{FF2B5EF4-FFF2-40B4-BE49-F238E27FC236}">
                        <a16:creationId xmlns:a16="http://schemas.microsoft.com/office/drawing/2014/main" id="{228D8956-D11B-449B-AB8B-7D5DB596C5E9}"/>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6" name="Rechthoek 105">
                    <a:extLst>
                      <a:ext uri="{FF2B5EF4-FFF2-40B4-BE49-F238E27FC236}">
                        <a16:creationId xmlns:a16="http://schemas.microsoft.com/office/drawing/2014/main" id="{42EC58E4-8CC2-42B6-85E1-6D4AAD20CD1F}"/>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100" name="Rechthoek 99">
                <a:extLst>
                  <a:ext uri="{FF2B5EF4-FFF2-40B4-BE49-F238E27FC236}">
                    <a16:creationId xmlns:a16="http://schemas.microsoft.com/office/drawing/2014/main" id="{05DF43AE-A586-4DB4-8A40-E6B79789688E}"/>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101" name="Gelijkbenige driehoek 100">
                <a:extLst>
                  <a:ext uri="{FF2B5EF4-FFF2-40B4-BE49-F238E27FC236}">
                    <a16:creationId xmlns:a16="http://schemas.microsoft.com/office/drawing/2014/main" id="{4FD47650-2040-442F-8E94-E22C7608E344}"/>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96" name="Ovaal 95">
              <a:extLst>
                <a:ext uri="{FF2B5EF4-FFF2-40B4-BE49-F238E27FC236}">
                  <a16:creationId xmlns:a16="http://schemas.microsoft.com/office/drawing/2014/main" id="{1F00A598-CA9B-46B1-BD9C-175E0CA84751}"/>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7" name="Rechthoek 96">
              <a:extLst>
                <a:ext uri="{FF2B5EF4-FFF2-40B4-BE49-F238E27FC236}">
                  <a16:creationId xmlns:a16="http://schemas.microsoft.com/office/drawing/2014/main" id="{8F9A2EBA-C27D-4A29-B8D8-57AE82A1EB1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98" name="Rechthoek 97">
              <a:extLst>
                <a:ext uri="{FF2B5EF4-FFF2-40B4-BE49-F238E27FC236}">
                  <a16:creationId xmlns:a16="http://schemas.microsoft.com/office/drawing/2014/main" id="{A83205B6-802E-4E7D-80A4-4683A680A3A3}"/>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Tree>
    <p:extLst>
      <p:ext uri="{BB962C8B-B14F-4D97-AF65-F5344CB8AC3E}">
        <p14:creationId xmlns:p14="http://schemas.microsoft.com/office/powerpoint/2010/main" val="73688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to + Quote">
    <p:spTree>
      <p:nvGrpSpPr>
        <p:cNvPr id="1" name=""/>
        <p:cNvGrpSpPr/>
        <p:nvPr/>
      </p:nvGrpSpPr>
      <p:grpSpPr>
        <a:xfrm>
          <a:off x="0" y="0"/>
          <a:ext cx="0" cy="0"/>
          <a:chOff x="0" y="0"/>
          <a:chExt cx="0" cy="0"/>
        </a:xfrm>
      </p:grpSpPr>
      <p:sp>
        <p:nvSpPr>
          <p:cNvPr id="23" name="Tijdelijke aanduiding voor afbeelding 22">
            <a:extLst>
              <a:ext uri="{FF2B5EF4-FFF2-40B4-BE49-F238E27FC236}">
                <a16:creationId xmlns:a16="http://schemas.microsoft.com/office/drawing/2014/main" id="{472C4AFD-EE2F-4CA2-97D5-21472798C71A}"/>
              </a:ext>
            </a:extLst>
          </p:cNvPr>
          <p:cNvSpPr>
            <a:spLocks noGrp="1" noChangeAspect="1"/>
          </p:cNvSpPr>
          <p:nvPr>
            <p:ph type="pic" idx="13" hasCustomPrompt="1"/>
          </p:nvPr>
        </p:nvSpPr>
        <p:spPr>
          <a:xfrm>
            <a:off x="-42634" y="-16934"/>
            <a:ext cx="12363385" cy="6874933"/>
          </a:xfrm>
          <a:prstGeom prst="rect">
            <a:avLst/>
          </a:prstGeom>
          <a:solidFill>
            <a:schemeClr val="accent3"/>
          </a:solidFill>
        </p:spPr>
        <p:txBody>
          <a:bodyPr wrap="square" bIns="1476000" anchor="ctr">
            <a:noAutofit/>
          </a:bodyPr>
          <a:lstStyle>
            <a:lvl1pPr marL="0" indent="0" algn="ctr">
              <a:spcBef>
                <a:spcPts val="0"/>
              </a:spcBef>
              <a:buNone/>
              <a:defRPr sz="1400">
                <a:solidFill>
                  <a:schemeClr val="accent1">
                    <a:lumMod val="40000"/>
                    <a:lumOff val="60000"/>
                  </a:schemeClr>
                </a:solidFill>
              </a:defRPr>
            </a:lvl1pPr>
            <a:lvl2pPr marL="457224" indent="0">
              <a:buNone/>
              <a:defRPr sz="2799"/>
            </a:lvl2pPr>
            <a:lvl3pPr marL="914446" indent="0">
              <a:buNone/>
              <a:defRPr sz="2401"/>
            </a:lvl3pPr>
            <a:lvl4pPr marL="1371670" indent="0">
              <a:buNone/>
              <a:defRPr sz="2001"/>
            </a:lvl4pPr>
            <a:lvl5pPr marL="1828892" indent="0">
              <a:buNone/>
              <a:defRPr sz="2001"/>
            </a:lvl5pPr>
            <a:lvl6pPr marL="2286116" indent="0">
              <a:buNone/>
              <a:defRPr sz="2001"/>
            </a:lvl6pPr>
            <a:lvl7pPr marL="2743338" indent="0">
              <a:buNone/>
              <a:defRPr sz="2001"/>
            </a:lvl7pPr>
            <a:lvl8pPr marL="3200562" indent="0">
              <a:buNone/>
              <a:defRPr sz="2001"/>
            </a:lvl8pPr>
            <a:lvl9pPr marL="3657784" indent="0">
              <a:buNone/>
              <a:defRPr sz="2001"/>
            </a:lvl9pPr>
          </a:lstStyle>
          <a:p>
            <a:r>
              <a:rPr lang="nl-NL"/>
              <a:t>Selecteer dit kader, ga naar de tab ‘Slidebuilder’, </a:t>
            </a:r>
            <a:br>
              <a:rPr lang="nl-NL"/>
            </a:br>
            <a:r>
              <a:rPr lang="nl-NL"/>
              <a:t>klik op ‘Afbeeldingen’, selecteer de gewenste </a:t>
            </a:r>
            <a:br>
              <a:rPr lang="nl-NL"/>
            </a:br>
            <a:r>
              <a:rPr lang="nl-NL"/>
              <a:t>afbeelding en klik op ‘Invoegen’.</a:t>
            </a:r>
          </a:p>
        </p:txBody>
      </p:sp>
      <p:sp>
        <p:nvSpPr>
          <p:cNvPr id="20" name="ORANGE Diamond">
            <a:extLst>
              <a:ext uri="{FF2B5EF4-FFF2-40B4-BE49-F238E27FC236}">
                <a16:creationId xmlns:a16="http://schemas.microsoft.com/office/drawing/2014/main" id="{E33F3A92-19DA-419B-B229-4913A8B7F154}"/>
              </a:ext>
            </a:extLst>
          </p:cNvPr>
          <p:cNvSpPr>
            <a:spLocks noGrp="1"/>
          </p:cNvSpPr>
          <p:nvPr>
            <p:ph type="body" sz="quarter" idx="14" hasCustomPrompt="1"/>
          </p:nvPr>
        </p:nvSpPr>
        <p:spPr>
          <a:xfrm rot="3369612" flipH="1">
            <a:off x="9101293" y="112006"/>
            <a:ext cx="5767266" cy="2908176"/>
          </a:xfrm>
          <a:prstGeom prst="parallelogram">
            <a:avLst>
              <a:gd name="adj" fmla="val 21411"/>
            </a:avLst>
          </a:prstGeom>
          <a:solidFill>
            <a:schemeClr val="bg2">
              <a:alpha val="65000"/>
            </a:schemeClr>
          </a:solidFill>
        </p:spPr>
        <p:txBody>
          <a:bodyPr/>
          <a:lstStyle>
            <a:lvl1pPr marL="0" indent="0" algn="ctr">
              <a:buNone/>
              <a:defRPr sz="1000">
                <a:solidFill>
                  <a:schemeClr val="bg1"/>
                </a:solidFill>
              </a:defRPr>
            </a:lvl1pPr>
          </a:lstStyle>
          <a:p>
            <a:pPr lvl="0"/>
            <a:r>
              <a:rPr lang="nl-NL"/>
              <a:t>Vorm</a:t>
            </a:r>
          </a:p>
        </p:txBody>
      </p:sp>
      <p:sp>
        <p:nvSpPr>
          <p:cNvPr id="21" name="ORANGE Diamond">
            <a:extLst>
              <a:ext uri="{FF2B5EF4-FFF2-40B4-BE49-F238E27FC236}">
                <a16:creationId xmlns:a16="http://schemas.microsoft.com/office/drawing/2014/main" id="{585F78D2-DE0B-4474-BCF7-F4DB9212E365}"/>
              </a:ext>
            </a:extLst>
          </p:cNvPr>
          <p:cNvSpPr>
            <a:spLocks noGrp="1"/>
          </p:cNvSpPr>
          <p:nvPr>
            <p:ph type="body" sz="quarter" idx="15" hasCustomPrompt="1"/>
          </p:nvPr>
        </p:nvSpPr>
        <p:spPr>
          <a:xfrm rot="3189612" flipH="1">
            <a:off x="9231835" y="3486945"/>
            <a:ext cx="3721175" cy="5597912"/>
          </a:xfrm>
          <a:prstGeom prst="parallelogram">
            <a:avLst>
              <a:gd name="adj" fmla="val 21411"/>
            </a:avLst>
          </a:prstGeom>
          <a:solidFill>
            <a:schemeClr val="bg2">
              <a:alpha val="75000"/>
            </a:schemeClr>
          </a:solidFill>
        </p:spPr>
        <p:txBody>
          <a:bodyPr/>
          <a:lstStyle>
            <a:lvl1pPr marL="0" indent="0" algn="ctr">
              <a:buNone/>
              <a:defRPr sz="1000">
                <a:solidFill>
                  <a:schemeClr val="bg1"/>
                </a:solidFill>
              </a:defRPr>
            </a:lvl1pPr>
          </a:lstStyle>
          <a:p>
            <a:pPr lvl="0"/>
            <a:r>
              <a:rPr lang="nl-NL"/>
              <a:t>Vorm</a:t>
            </a:r>
          </a:p>
        </p:txBody>
      </p:sp>
      <p:sp>
        <p:nvSpPr>
          <p:cNvPr id="34" name="WHITE line">
            <a:extLst>
              <a:ext uri="{FF2B5EF4-FFF2-40B4-BE49-F238E27FC236}">
                <a16:creationId xmlns:a16="http://schemas.microsoft.com/office/drawing/2014/main" id="{021D495C-B7A6-4736-8AE2-CCACDC9ADDA8}"/>
              </a:ext>
            </a:extLst>
          </p:cNvPr>
          <p:cNvSpPr>
            <a:spLocks noGrp="1"/>
          </p:cNvSpPr>
          <p:nvPr>
            <p:ph type="body" sz="quarter" idx="16" hasCustomPrompt="1"/>
          </p:nvPr>
        </p:nvSpPr>
        <p:spPr>
          <a:xfrm rot="3369612" flipH="1">
            <a:off x="5813847" y="1936805"/>
            <a:ext cx="6464388" cy="2957975"/>
          </a:xfrm>
          <a:custGeom>
            <a:avLst/>
            <a:gdLst>
              <a:gd name="connsiteX0" fmla="*/ 6363061 w 6431782"/>
              <a:gd name="connsiteY0" fmla="*/ 0 h 2943054"/>
              <a:gd name="connsiteX1" fmla="*/ 570001 w 6431782"/>
              <a:gd name="connsiteY1" fmla="*/ 0 h 2943054"/>
              <a:gd name="connsiteX2" fmla="*/ 0 w 6431782"/>
              <a:gd name="connsiteY2" fmla="*/ 2824442 h 2943054"/>
              <a:gd name="connsiteX3" fmla="*/ 79523 w 6431782"/>
              <a:gd name="connsiteY3" fmla="*/ 2943054 h 2943054"/>
              <a:gd name="connsiteX4" fmla="*/ 652775 w 6431782"/>
              <a:gd name="connsiteY4" fmla="*/ 102501 h 2943054"/>
              <a:gd name="connsiteX5" fmla="*/ 6431782 w 6431782"/>
              <a:gd name="connsiteY5" fmla="*/ 102501 h 2943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782" h="2943054">
                <a:moveTo>
                  <a:pt x="6363061" y="0"/>
                </a:moveTo>
                <a:lnTo>
                  <a:pt x="570001" y="0"/>
                </a:lnTo>
                <a:lnTo>
                  <a:pt x="0" y="2824442"/>
                </a:lnTo>
                <a:lnTo>
                  <a:pt x="79523" y="2943054"/>
                </a:lnTo>
                <a:lnTo>
                  <a:pt x="652775" y="102501"/>
                </a:lnTo>
                <a:lnTo>
                  <a:pt x="6431782" y="102501"/>
                </a:lnTo>
                <a:close/>
              </a:path>
            </a:pathLst>
          </a:custGeom>
          <a:solidFill>
            <a:schemeClr val="bg1">
              <a:alpha val="90000"/>
            </a:schemeClr>
          </a:solidFill>
        </p:spPr>
        <p:txBody>
          <a:bodyPr wrap="square">
            <a:noAutofit/>
          </a:bodyPr>
          <a:lstStyle>
            <a:lvl1pPr marL="0" indent="0" algn="ctr">
              <a:buNone/>
              <a:defRPr sz="1000">
                <a:solidFill>
                  <a:schemeClr val="bg1"/>
                </a:solidFill>
              </a:defRPr>
            </a:lvl1pPr>
          </a:lstStyle>
          <a:p>
            <a:pPr lvl="0"/>
            <a:r>
              <a:rPr lang="nl-NL"/>
              <a:t>Vorm</a:t>
            </a:r>
          </a:p>
        </p:txBody>
      </p:sp>
      <p:sp>
        <p:nvSpPr>
          <p:cNvPr id="3" name="Vertical Text Placeholder 2"/>
          <p:cNvSpPr>
            <a:spLocks noGrp="1"/>
          </p:cNvSpPr>
          <p:nvPr>
            <p:ph type="body" orient="vert" idx="1" hasCustomPrompt="1"/>
          </p:nvPr>
        </p:nvSpPr>
        <p:spPr>
          <a:xfrm>
            <a:off x="838527" y="759600"/>
            <a:ext cx="10519710" cy="6098400"/>
          </a:xfrm>
          <a:prstGeom prst="rect">
            <a:avLst/>
          </a:prstGeom>
        </p:spPr>
        <p:txBody>
          <a:bodyPr vert="horz"/>
          <a:lstStyle>
            <a:lvl1pPr algn="l">
              <a:defRPr>
                <a:solidFill>
                  <a:schemeClr val="bg1"/>
                </a:solidFill>
              </a:defRPr>
            </a:lvl1pPr>
            <a:lvl2pPr algn="l">
              <a:defRPr>
                <a:solidFill>
                  <a:schemeClr val="bg1"/>
                </a:solidFill>
              </a:defRPr>
            </a:lvl2pPr>
            <a:lvl3pPr algn="l">
              <a:defRPr>
                <a:solidFill>
                  <a:schemeClr val="bg1"/>
                </a:solidFill>
              </a:defRPr>
            </a:lvl3pPr>
            <a:lvl4pPr algn="l">
              <a:defRPr>
                <a:ln w="38100">
                  <a:noFill/>
                  <a:miter lim="800000"/>
                </a:ln>
                <a:solidFill>
                  <a:schemeClr val="bg1"/>
                </a:solidFill>
              </a:defRPr>
            </a:lvl4pPr>
            <a:lvl5pPr algn="l">
              <a:defRPr>
                <a:solidFill>
                  <a:schemeClr val="bg1"/>
                </a:solidFill>
              </a:defRPr>
            </a:lvl5pPr>
            <a:lvl6pPr algn="l">
              <a:defRPr>
                <a:solidFill>
                  <a:schemeClr val="bg1"/>
                </a:solidFill>
              </a:defRPr>
            </a:lvl6pPr>
            <a:lvl7pPr algn="l">
              <a:defRPr>
                <a:solidFill>
                  <a:schemeClr val="bg1"/>
                </a:solidFill>
              </a:defRPr>
            </a:lvl7pPr>
            <a:lvl8pPr algn="l">
              <a:defRPr>
                <a:solidFill>
                  <a:schemeClr val="bg1"/>
                </a:solidFill>
              </a:defRPr>
            </a:lvl8pPr>
            <a:lvl9pPr algn="l">
              <a:defRPr>
                <a:solidFill>
                  <a:schemeClr val="bg1"/>
                </a:solidFill>
              </a:defRPr>
            </a:lvl9pPr>
          </a:lstStyle>
          <a:p>
            <a:pPr lvl="0"/>
            <a:r>
              <a:rPr lang="nl-NL"/>
              <a:t>Klik hier om een </a:t>
            </a:r>
            <a:r>
              <a:rPr lang="nl-NL" err="1"/>
              <a:t>bullet</a:t>
            </a:r>
            <a:r>
              <a:rPr lang="nl-NL"/>
              <a:t> te plaatsen.</a:t>
            </a:r>
          </a:p>
          <a:p>
            <a:pPr lvl="1"/>
            <a:r>
              <a:rPr lang="nl-NL"/>
              <a:t>Tweede niveau</a:t>
            </a:r>
          </a:p>
          <a:p>
            <a:pPr lvl="2"/>
            <a:r>
              <a:rPr lang="nl-NL"/>
              <a:t>Derde niveau</a:t>
            </a:r>
          </a:p>
          <a:p>
            <a:pPr lvl="3"/>
            <a:r>
              <a:rPr lang="nl-NL"/>
              <a:t>Vierde niveau</a:t>
            </a:r>
          </a:p>
          <a:p>
            <a:pPr lvl="4"/>
            <a:r>
              <a:rPr lang="nl-NL"/>
              <a:t>Vijfde niveau</a:t>
            </a:r>
          </a:p>
          <a:p>
            <a:pPr lvl="5"/>
            <a:r>
              <a:rPr lang="nl-NL"/>
              <a:t>Zes</a:t>
            </a:r>
          </a:p>
          <a:p>
            <a:pPr lvl="6"/>
            <a:r>
              <a:rPr lang="nl-NL"/>
              <a:t>Zeven</a:t>
            </a:r>
          </a:p>
          <a:p>
            <a:pPr lvl="7"/>
            <a:r>
              <a:rPr lang="nl-NL"/>
              <a:t>Acht</a:t>
            </a:r>
          </a:p>
          <a:p>
            <a:pPr lvl="8"/>
            <a:r>
              <a:rPr lang="nl-NL" noProof="0"/>
              <a:t>Negen</a:t>
            </a:r>
          </a:p>
        </p:txBody>
      </p:sp>
      <p:sp>
        <p:nvSpPr>
          <p:cNvPr id="36" name="BLUE Triangle">
            <a:extLst>
              <a:ext uri="{FF2B5EF4-FFF2-40B4-BE49-F238E27FC236}">
                <a16:creationId xmlns:a16="http://schemas.microsoft.com/office/drawing/2014/main" id="{DCDE6D0A-05E0-44A0-9B17-278800D846D1}"/>
              </a:ext>
            </a:extLst>
          </p:cNvPr>
          <p:cNvSpPr>
            <a:spLocks noGrp="1"/>
          </p:cNvSpPr>
          <p:nvPr>
            <p:ph type="body" sz="quarter" idx="18" hasCustomPrompt="1"/>
          </p:nvPr>
        </p:nvSpPr>
        <p:spPr>
          <a:xfrm>
            <a:off x="0" y="3773537"/>
            <a:ext cx="2046232" cy="3084464"/>
          </a:xfrm>
          <a:prstGeom prst="rtTriangle">
            <a:avLst/>
          </a:prstGeom>
          <a:solidFill>
            <a:schemeClr val="tx2">
              <a:alpha val="75000"/>
            </a:schemeClr>
          </a:solidFill>
        </p:spPr>
        <p:txBody>
          <a:bodyPr/>
          <a:lstStyle>
            <a:lvl1pPr marL="0" indent="0" algn="ctr">
              <a:buNone/>
              <a:defRPr sz="1000">
                <a:solidFill>
                  <a:schemeClr val="bg1"/>
                </a:solidFill>
              </a:defRPr>
            </a:lvl1pPr>
          </a:lstStyle>
          <a:p>
            <a:pPr lvl="0"/>
            <a:r>
              <a:rPr lang="nl-NL"/>
              <a:t>Vorm</a:t>
            </a:r>
          </a:p>
        </p:txBody>
      </p:sp>
      <p:sp>
        <p:nvSpPr>
          <p:cNvPr id="4" name="Date Placeholder 3"/>
          <p:cNvSpPr>
            <a:spLocks noGrp="1"/>
          </p:cNvSpPr>
          <p:nvPr>
            <p:ph type="dt" sz="half" idx="10"/>
          </p:nvPr>
        </p:nvSpPr>
        <p:spPr>
          <a:xfrm>
            <a:off x="838526" y="6356352"/>
            <a:ext cx="2744272" cy="365125"/>
          </a:xfrm>
        </p:spPr>
        <p:txBody>
          <a:bodyPr/>
          <a:lstStyle/>
          <a:p>
            <a:fld id="{3F4CE495-24E1-40E2-99AA-EB0A500FECF6}" type="datetimeFigureOut">
              <a:rPr lang="nl-NL" smtClean="0"/>
              <a:t>10-10-2022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CB7119F-C2DF-4234-B3BD-A33ADD8FB4F3}" type="slidenum">
              <a:rPr lang="nl-NL" smtClean="0"/>
              <a:t>‹nr.›</a:t>
            </a:fld>
            <a:endParaRPr lang="nl-NL"/>
          </a:p>
        </p:txBody>
      </p:sp>
      <p:sp>
        <p:nvSpPr>
          <p:cNvPr id="16" name="Tekstvak 15">
            <a:extLst>
              <a:ext uri="{FF2B5EF4-FFF2-40B4-BE49-F238E27FC236}">
                <a16:creationId xmlns:a16="http://schemas.microsoft.com/office/drawing/2014/main" id="{8D69B89D-7AAE-42CA-B941-1549DE4DEB91}"/>
              </a:ext>
            </a:extLst>
          </p:cNvPr>
          <p:cNvSpPr txBox="1"/>
          <p:nvPr userDrawn="1"/>
        </p:nvSpPr>
        <p:spPr>
          <a:xfrm>
            <a:off x="3687763" y="-619271"/>
            <a:ext cx="4821237"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Foto (+quote)</a:t>
            </a:r>
          </a:p>
        </p:txBody>
      </p:sp>
      <p:sp>
        <p:nvSpPr>
          <p:cNvPr id="17" name="BLUE Diamond">
            <a:extLst>
              <a:ext uri="{FF2B5EF4-FFF2-40B4-BE49-F238E27FC236}">
                <a16:creationId xmlns:a16="http://schemas.microsoft.com/office/drawing/2014/main" id="{89FB9CA9-2974-44C4-B5B1-835BD24C451D}"/>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19" name="Titel 17">
            <a:extLst>
              <a:ext uri="{FF2B5EF4-FFF2-40B4-BE49-F238E27FC236}">
                <a16:creationId xmlns:a16="http://schemas.microsoft.com/office/drawing/2014/main" id="{02569B5B-5C0D-4C1C-B169-E1443924F04E}"/>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22" name="GREY Diamond">
            <a:extLst>
              <a:ext uri="{FF2B5EF4-FFF2-40B4-BE49-F238E27FC236}">
                <a16:creationId xmlns:a16="http://schemas.microsoft.com/office/drawing/2014/main" id="{94CD4F47-5353-4221-B761-514142034074}"/>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24" name="LOGO">
            <a:extLst>
              <a:ext uri="{FF2B5EF4-FFF2-40B4-BE49-F238E27FC236}">
                <a16:creationId xmlns:a16="http://schemas.microsoft.com/office/drawing/2014/main" id="{F886116A-7543-464C-8A9E-9A09667B458A}"/>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25" name="Groep 24">
            <a:extLst>
              <a:ext uri="{FF2B5EF4-FFF2-40B4-BE49-F238E27FC236}">
                <a16:creationId xmlns:a16="http://schemas.microsoft.com/office/drawing/2014/main" id="{96BCA774-72EC-4036-91D7-59E1C86BF8A1}"/>
              </a:ext>
            </a:extLst>
          </p:cNvPr>
          <p:cNvGrpSpPr/>
          <p:nvPr userDrawn="1"/>
        </p:nvGrpSpPr>
        <p:grpSpPr>
          <a:xfrm>
            <a:off x="12377595" y="1094401"/>
            <a:ext cx="3693385" cy="6688475"/>
            <a:chOff x="-3786165" y="-1"/>
            <a:chExt cx="3693386" cy="6688475"/>
          </a:xfrm>
        </p:grpSpPr>
        <p:sp>
          <p:nvSpPr>
            <p:cNvPr id="26" name="Rechthoek 25">
              <a:extLst>
                <a:ext uri="{FF2B5EF4-FFF2-40B4-BE49-F238E27FC236}">
                  <a16:creationId xmlns:a16="http://schemas.microsoft.com/office/drawing/2014/main" id="{5821E9F1-B1A9-422B-BA31-A901F2027D69}"/>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27" name="Ovaal 26">
              <a:extLst>
                <a:ext uri="{FF2B5EF4-FFF2-40B4-BE49-F238E27FC236}">
                  <a16:creationId xmlns:a16="http://schemas.microsoft.com/office/drawing/2014/main" id="{E061CBFD-5F20-4190-AAEA-75EF6442B679}"/>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8" name="Rechthoek 27">
              <a:extLst>
                <a:ext uri="{FF2B5EF4-FFF2-40B4-BE49-F238E27FC236}">
                  <a16:creationId xmlns:a16="http://schemas.microsoft.com/office/drawing/2014/main" id="{1509ECEA-56D9-4173-B27A-EE69A12EB31F}"/>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9" name="Ovaal 28">
              <a:extLst>
                <a:ext uri="{FF2B5EF4-FFF2-40B4-BE49-F238E27FC236}">
                  <a16:creationId xmlns:a16="http://schemas.microsoft.com/office/drawing/2014/main" id="{3601EEC7-0B57-4056-8FB9-93EBA365E41A}"/>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0" name="Rechthoek 29">
              <a:extLst>
                <a:ext uri="{FF2B5EF4-FFF2-40B4-BE49-F238E27FC236}">
                  <a16:creationId xmlns:a16="http://schemas.microsoft.com/office/drawing/2014/main" id="{AC459ADE-006A-4DD4-BD76-675708616B0C}"/>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1" name="Ovaal 30">
              <a:extLst>
                <a:ext uri="{FF2B5EF4-FFF2-40B4-BE49-F238E27FC236}">
                  <a16:creationId xmlns:a16="http://schemas.microsoft.com/office/drawing/2014/main" id="{9FB2F68D-77DC-40A1-9416-135AEB038E37}"/>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2" name="Rechthoek 31">
              <a:extLst>
                <a:ext uri="{FF2B5EF4-FFF2-40B4-BE49-F238E27FC236}">
                  <a16:creationId xmlns:a16="http://schemas.microsoft.com/office/drawing/2014/main" id="{01987C58-D52A-4B86-B18D-8B41668BC02E}"/>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33" name="Rechthoek 32">
              <a:extLst>
                <a:ext uri="{FF2B5EF4-FFF2-40B4-BE49-F238E27FC236}">
                  <a16:creationId xmlns:a16="http://schemas.microsoft.com/office/drawing/2014/main" id="{20F9D4A5-A074-4C4D-B03A-9476051DC409}"/>
                </a:ext>
              </a:extLst>
            </p:cNvPr>
            <p:cNvSpPr/>
            <p:nvPr userDrawn="1"/>
          </p:nvSpPr>
          <p:spPr>
            <a:xfrm>
              <a:off x="-3315329" y="3200265"/>
              <a:ext cx="1284705" cy="719917"/>
            </a:xfrm>
            <a:prstGeom prst="rect">
              <a:avLst/>
            </a:prstGeom>
            <a:blipFill>
              <a:blip r:embed="rId4"/>
              <a:srcRect/>
              <a:stretch>
                <a:fillRect t="-151" b="-151"/>
              </a:stretch>
            </a:blip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0" name="Groep 39">
              <a:extLst>
                <a:ext uri="{FF2B5EF4-FFF2-40B4-BE49-F238E27FC236}">
                  <a16:creationId xmlns:a16="http://schemas.microsoft.com/office/drawing/2014/main" id="{6B4124C9-05F4-4DD2-A4C5-3059020DFC91}"/>
                </a:ext>
              </a:extLst>
            </p:cNvPr>
            <p:cNvGrpSpPr/>
            <p:nvPr userDrawn="1"/>
          </p:nvGrpSpPr>
          <p:grpSpPr>
            <a:xfrm>
              <a:off x="-2334839" y="3479783"/>
              <a:ext cx="1222990" cy="563933"/>
              <a:chOff x="-2485819" y="3399207"/>
              <a:chExt cx="1222990" cy="563933"/>
            </a:xfrm>
          </p:grpSpPr>
          <p:sp>
            <p:nvSpPr>
              <p:cNvPr id="79" name="Rechthoek 78">
                <a:extLst>
                  <a:ext uri="{FF2B5EF4-FFF2-40B4-BE49-F238E27FC236}">
                    <a16:creationId xmlns:a16="http://schemas.microsoft.com/office/drawing/2014/main" id="{21014349-9AB1-40B9-9FE1-CD980448ACAA}"/>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0" name="Rechthoek 79">
                <a:extLst>
                  <a:ext uri="{FF2B5EF4-FFF2-40B4-BE49-F238E27FC236}">
                    <a16:creationId xmlns:a16="http://schemas.microsoft.com/office/drawing/2014/main" id="{88185B72-4104-4ABE-9500-6146218C5105}"/>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81" name="Groep 80">
                <a:extLst>
                  <a:ext uri="{FF2B5EF4-FFF2-40B4-BE49-F238E27FC236}">
                    <a16:creationId xmlns:a16="http://schemas.microsoft.com/office/drawing/2014/main" id="{3238FFDA-6B23-47B9-B491-F69DE701CC93}"/>
                  </a:ext>
                </a:extLst>
              </p:cNvPr>
              <p:cNvGrpSpPr/>
              <p:nvPr userDrawn="1"/>
            </p:nvGrpSpPr>
            <p:grpSpPr>
              <a:xfrm>
                <a:off x="-2403869" y="3460544"/>
                <a:ext cx="155951" cy="131922"/>
                <a:chOff x="12968836" y="3354170"/>
                <a:chExt cx="404806" cy="342433"/>
              </a:xfrm>
            </p:grpSpPr>
            <p:sp>
              <p:nvSpPr>
                <p:cNvPr id="94" name="Rechthoek: afgeronde hoeken 93">
                  <a:extLst>
                    <a:ext uri="{FF2B5EF4-FFF2-40B4-BE49-F238E27FC236}">
                      <a16:creationId xmlns:a16="http://schemas.microsoft.com/office/drawing/2014/main" id="{3053373C-D7DB-4EEE-AE32-F60DF1B29741}"/>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5" name="Rechthoek 94">
                  <a:extLst>
                    <a:ext uri="{FF2B5EF4-FFF2-40B4-BE49-F238E27FC236}">
                      <a16:creationId xmlns:a16="http://schemas.microsoft.com/office/drawing/2014/main" id="{41ACA6D8-A93D-4D49-A7A5-A9A14CACE451}"/>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6" name="Rechthoek 95">
                  <a:extLst>
                    <a:ext uri="{FF2B5EF4-FFF2-40B4-BE49-F238E27FC236}">
                      <a16:creationId xmlns:a16="http://schemas.microsoft.com/office/drawing/2014/main" id="{70F7832C-5108-4EAB-B5E0-DE21EEBFF7C8}"/>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7" name="Rechthoek 96">
                  <a:extLst>
                    <a:ext uri="{FF2B5EF4-FFF2-40B4-BE49-F238E27FC236}">
                      <a16:creationId xmlns:a16="http://schemas.microsoft.com/office/drawing/2014/main" id="{C686BCFE-2993-4B73-91F5-5102E5103B52}"/>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8" name="Rechthoek 97">
                  <a:extLst>
                    <a:ext uri="{FF2B5EF4-FFF2-40B4-BE49-F238E27FC236}">
                      <a16:creationId xmlns:a16="http://schemas.microsoft.com/office/drawing/2014/main" id="{0A1D8150-99A0-4D41-A5A2-8C591CEADBFC}"/>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9" name="Rechthoek 98">
                  <a:extLst>
                    <a:ext uri="{FF2B5EF4-FFF2-40B4-BE49-F238E27FC236}">
                      <a16:creationId xmlns:a16="http://schemas.microsoft.com/office/drawing/2014/main" id="{D955918B-20DC-4306-94B0-AD84134BF4EB}"/>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82" name="Groep 81">
                <a:extLst>
                  <a:ext uri="{FF2B5EF4-FFF2-40B4-BE49-F238E27FC236}">
                    <a16:creationId xmlns:a16="http://schemas.microsoft.com/office/drawing/2014/main" id="{15E495B5-1698-4CEE-9F70-E8DF597C9FD4}"/>
                  </a:ext>
                </a:extLst>
              </p:cNvPr>
              <p:cNvGrpSpPr/>
              <p:nvPr userDrawn="1"/>
            </p:nvGrpSpPr>
            <p:grpSpPr>
              <a:xfrm>
                <a:off x="-2423424" y="3690208"/>
                <a:ext cx="166739" cy="218963"/>
                <a:chOff x="12940828" y="3950597"/>
                <a:chExt cx="432813" cy="568367"/>
              </a:xfrm>
            </p:grpSpPr>
            <p:grpSp>
              <p:nvGrpSpPr>
                <p:cNvPr id="86" name="Groep 85">
                  <a:extLst>
                    <a:ext uri="{FF2B5EF4-FFF2-40B4-BE49-F238E27FC236}">
                      <a16:creationId xmlns:a16="http://schemas.microsoft.com/office/drawing/2014/main" id="{9F96C750-1ACC-46CA-8F6A-0C11D9C76683}"/>
                    </a:ext>
                  </a:extLst>
                </p:cNvPr>
                <p:cNvGrpSpPr/>
                <p:nvPr userDrawn="1"/>
              </p:nvGrpSpPr>
              <p:grpSpPr>
                <a:xfrm>
                  <a:off x="13000382" y="4006891"/>
                  <a:ext cx="373259" cy="315747"/>
                  <a:chOff x="12968836" y="3354170"/>
                  <a:chExt cx="404806" cy="342433"/>
                </a:xfrm>
              </p:grpSpPr>
              <p:sp>
                <p:nvSpPr>
                  <p:cNvPr id="88" name="Rechthoek: afgeronde hoeken 87">
                    <a:extLst>
                      <a:ext uri="{FF2B5EF4-FFF2-40B4-BE49-F238E27FC236}">
                        <a16:creationId xmlns:a16="http://schemas.microsoft.com/office/drawing/2014/main" id="{9D072826-3A93-4F03-A60B-CC1094CD5CF4}"/>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9" name="Rechthoek 88">
                    <a:extLst>
                      <a:ext uri="{FF2B5EF4-FFF2-40B4-BE49-F238E27FC236}">
                        <a16:creationId xmlns:a16="http://schemas.microsoft.com/office/drawing/2014/main" id="{4C27AF27-3CA6-4D0F-BC17-AC3FE7D21B61}"/>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0" name="Rechthoek 89">
                    <a:extLst>
                      <a:ext uri="{FF2B5EF4-FFF2-40B4-BE49-F238E27FC236}">
                        <a16:creationId xmlns:a16="http://schemas.microsoft.com/office/drawing/2014/main" id="{918344C4-2300-47E8-80A8-BB0CE7990446}"/>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1" name="Rechthoek 90">
                    <a:extLst>
                      <a:ext uri="{FF2B5EF4-FFF2-40B4-BE49-F238E27FC236}">
                        <a16:creationId xmlns:a16="http://schemas.microsoft.com/office/drawing/2014/main" id="{6E6A3740-C69D-4612-BC4D-853EF58C49E2}"/>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2" name="Rechthoek 91">
                    <a:extLst>
                      <a:ext uri="{FF2B5EF4-FFF2-40B4-BE49-F238E27FC236}">
                        <a16:creationId xmlns:a16="http://schemas.microsoft.com/office/drawing/2014/main" id="{8658CFE7-A8D6-4152-98DC-98C8E462B659}"/>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3" name="Rechthoek 92">
                    <a:extLst>
                      <a:ext uri="{FF2B5EF4-FFF2-40B4-BE49-F238E27FC236}">
                        <a16:creationId xmlns:a16="http://schemas.microsoft.com/office/drawing/2014/main" id="{952A1273-BC14-4A25-AF38-6055EC93A6A6}"/>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87" name="Boog 86">
                  <a:extLst>
                    <a:ext uri="{FF2B5EF4-FFF2-40B4-BE49-F238E27FC236}">
                      <a16:creationId xmlns:a16="http://schemas.microsoft.com/office/drawing/2014/main" id="{0B714C83-F606-4351-A8CC-322AB6F24542}"/>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83" name="Tekstvak 82">
                <a:extLst>
                  <a:ext uri="{FF2B5EF4-FFF2-40B4-BE49-F238E27FC236}">
                    <a16:creationId xmlns:a16="http://schemas.microsoft.com/office/drawing/2014/main" id="{6A075430-CC77-48AF-B7CB-68C57D778343}"/>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Indeling</a:t>
                </a:r>
              </a:p>
            </p:txBody>
          </p:sp>
          <p:sp>
            <p:nvSpPr>
              <p:cNvPr id="84" name="Tekstvak 83">
                <a:extLst>
                  <a:ext uri="{FF2B5EF4-FFF2-40B4-BE49-F238E27FC236}">
                    <a16:creationId xmlns:a16="http://schemas.microsoft.com/office/drawing/2014/main" id="{F8B7B7C8-3C60-44E6-918B-B723EDE44205}"/>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Dia Herstellen</a:t>
                </a:r>
              </a:p>
            </p:txBody>
          </p:sp>
          <p:sp>
            <p:nvSpPr>
              <p:cNvPr id="85" name="Vrije vorm: vorm 84">
                <a:extLst>
                  <a:ext uri="{FF2B5EF4-FFF2-40B4-BE49-F238E27FC236}">
                    <a16:creationId xmlns:a16="http://schemas.microsoft.com/office/drawing/2014/main" id="{C0636B50-6E1D-44EC-88D9-79284536D9FF}"/>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41" name="Groep 40">
              <a:extLst>
                <a:ext uri="{FF2B5EF4-FFF2-40B4-BE49-F238E27FC236}">
                  <a16:creationId xmlns:a16="http://schemas.microsoft.com/office/drawing/2014/main" id="{2AFE14F7-87F2-4295-B2DF-5A4A72DF437D}"/>
                </a:ext>
              </a:extLst>
            </p:cNvPr>
            <p:cNvGrpSpPr/>
            <p:nvPr userDrawn="1"/>
          </p:nvGrpSpPr>
          <p:grpSpPr>
            <a:xfrm>
              <a:off x="-3786165" y="5728778"/>
              <a:ext cx="3693386" cy="959696"/>
              <a:chOff x="-3786437" y="6163468"/>
              <a:chExt cx="3693386" cy="959696"/>
            </a:xfrm>
          </p:grpSpPr>
          <p:sp>
            <p:nvSpPr>
              <p:cNvPr id="69" name="Rechthoek 68">
                <a:extLst>
                  <a:ext uri="{FF2B5EF4-FFF2-40B4-BE49-F238E27FC236}">
                    <a16:creationId xmlns:a16="http://schemas.microsoft.com/office/drawing/2014/main" id="{F2BB2014-FA91-4018-99B9-34D44EFBC5B7}"/>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70" name="ICOON_info">
                <a:extLst>
                  <a:ext uri="{FF2B5EF4-FFF2-40B4-BE49-F238E27FC236}">
                    <a16:creationId xmlns:a16="http://schemas.microsoft.com/office/drawing/2014/main" id="{4B368829-ADD7-4259-8170-905428CCFC11}"/>
                  </a:ext>
                </a:extLst>
              </p:cNvPr>
              <p:cNvGrpSpPr/>
              <p:nvPr userDrawn="1"/>
            </p:nvGrpSpPr>
            <p:grpSpPr>
              <a:xfrm>
                <a:off x="-376736" y="6163468"/>
                <a:ext cx="283685" cy="283685"/>
                <a:chOff x="-510741" y="5913713"/>
                <a:chExt cx="267555" cy="267555"/>
              </a:xfrm>
            </p:grpSpPr>
            <p:sp>
              <p:nvSpPr>
                <p:cNvPr id="77" name="Ovaal 76">
                  <a:extLst>
                    <a:ext uri="{FF2B5EF4-FFF2-40B4-BE49-F238E27FC236}">
                      <a16:creationId xmlns:a16="http://schemas.microsoft.com/office/drawing/2014/main" id="{FF0BDEE3-0338-468A-87FE-87B947C73146}"/>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8" name="Graphic 163" descr="Informatie">
                  <a:extLst>
                    <a:ext uri="{FF2B5EF4-FFF2-40B4-BE49-F238E27FC236}">
                      <a16:creationId xmlns:a16="http://schemas.microsoft.com/office/drawing/2014/main" id="{CC75B9C9-62D9-4BB6-94C3-61ED2CE8F78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71" name="Groep 70">
                <a:extLst>
                  <a:ext uri="{FF2B5EF4-FFF2-40B4-BE49-F238E27FC236}">
                    <a16:creationId xmlns:a16="http://schemas.microsoft.com/office/drawing/2014/main" id="{591E218A-09CD-45D7-9122-A3617D84BA0B}"/>
                  </a:ext>
                </a:extLst>
              </p:cNvPr>
              <p:cNvGrpSpPr/>
              <p:nvPr userDrawn="1"/>
            </p:nvGrpSpPr>
            <p:grpSpPr>
              <a:xfrm>
                <a:off x="-938434" y="6420818"/>
                <a:ext cx="627798" cy="576693"/>
                <a:chOff x="-938434" y="4570310"/>
                <a:chExt cx="627798" cy="576693"/>
              </a:xfrm>
            </p:grpSpPr>
            <p:grpSp>
              <p:nvGrpSpPr>
                <p:cNvPr id="72" name="Inspireren">
                  <a:extLst>
                    <a:ext uri="{FF2B5EF4-FFF2-40B4-BE49-F238E27FC236}">
                      <a16:creationId xmlns:a16="http://schemas.microsoft.com/office/drawing/2014/main" id="{341C710E-5919-432E-A840-3F5EF97744C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74" name="Freeform 12">
                    <a:extLst>
                      <a:ext uri="{FF2B5EF4-FFF2-40B4-BE49-F238E27FC236}">
                        <a16:creationId xmlns:a16="http://schemas.microsoft.com/office/drawing/2014/main" id="{C7407CA1-81D1-4535-A8F6-28C7B8ADA936}"/>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75" name="Freeform 13">
                    <a:extLst>
                      <a:ext uri="{FF2B5EF4-FFF2-40B4-BE49-F238E27FC236}">
                        <a16:creationId xmlns:a16="http://schemas.microsoft.com/office/drawing/2014/main" id="{17734BA8-3024-4F7C-ACBA-3E2590111C55}"/>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76" name="Freeform 14">
                    <a:extLst>
                      <a:ext uri="{FF2B5EF4-FFF2-40B4-BE49-F238E27FC236}">
                        <a16:creationId xmlns:a16="http://schemas.microsoft.com/office/drawing/2014/main" id="{36A03AB9-CA04-4925-B792-2B5166BA0E1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73" name="Tekstvak 72">
                  <a:extLst>
                    <a:ext uri="{FF2B5EF4-FFF2-40B4-BE49-F238E27FC236}">
                      <a16:creationId xmlns:a16="http://schemas.microsoft.com/office/drawing/2014/main" id="{DCF77146-00B8-43A0-8376-159691C4E12D}"/>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42" name="Groep 41">
              <a:extLst>
                <a:ext uri="{FF2B5EF4-FFF2-40B4-BE49-F238E27FC236}">
                  <a16:creationId xmlns:a16="http://schemas.microsoft.com/office/drawing/2014/main" id="{61B430BD-FCD7-41A5-AF8D-325189263D8E}"/>
                </a:ext>
              </a:extLst>
            </p:cNvPr>
            <p:cNvGrpSpPr/>
            <p:nvPr userDrawn="1"/>
          </p:nvGrpSpPr>
          <p:grpSpPr>
            <a:xfrm>
              <a:off x="-3367447" y="1226982"/>
              <a:ext cx="791775" cy="406485"/>
              <a:chOff x="-3565087" y="1409294"/>
              <a:chExt cx="627469" cy="322133"/>
            </a:xfrm>
          </p:grpSpPr>
          <p:grpSp>
            <p:nvGrpSpPr>
              <p:cNvPr id="63" name="Groep 62">
                <a:extLst>
                  <a:ext uri="{FF2B5EF4-FFF2-40B4-BE49-F238E27FC236}">
                    <a16:creationId xmlns:a16="http://schemas.microsoft.com/office/drawing/2014/main" id="{032375C1-8B5B-4F32-8E17-76FC19C46B6D}"/>
                  </a:ext>
                </a:extLst>
              </p:cNvPr>
              <p:cNvGrpSpPr/>
              <p:nvPr userDrawn="1"/>
            </p:nvGrpSpPr>
            <p:grpSpPr>
              <a:xfrm>
                <a:off x="-3364916" y="1409294"/>
                <a:ext cx="225195" cy="195499"/>
                <a:chOff x="10307162" y="1361199"/>
                <a:chExt cx="2200275" cy="1914525"/>
              </a:xfrm>
            </p:grpSpPr>
            <p:sp>
              <p:nvSpPr>
                <p:cNvPr id="65" name="Vrije vorm: vorm 64">
                  <a:extLst>
                    <a:ext uri="{FF2B5EF4-FFF2-40B4-BE49-F238E27FC236}">
                      <a16:creationId xmlns:a16="http://schemas.microsoft.com/office/drawing/2014/main" id="{27315446-DDC3-4C8F-973B-B28FA35D259D}"/>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nvGrpSpPr>
                <p:cNvPr id="66" name="Groep 65">
                  <a:extLst>
                    <a:ext uri="{FF2B5EF4-FFF2-40B4-BE49-F238E27FC236}">
                      <a16:creationId xmlns:a16="http://schemas.microsoft.com/office/drawing/2014/main" id="{1C78973C-4957-4941-A408-771627B63AC6}"/>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67" name="Vrije vorm: vorm 66">
                    <a:extLst>
                      <a:ext uri="{FF2B5EF4-FFF2-40B4-BE49-F238E27FC236}">
                        <a16:creationId xmlns:a16="http://schemas.microsoft.com/office/drawing/2014/main" id="{108C0891-CEA0-4D33-98C8-A057066D7907}"/>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sp>
                <p:nvSpPr>
                  <p:cNvPr id="68" name="Vrije vorm: vorm 67">
                    <a:extLst>
                      <a:ext uri="{FF2B5EF4-FFF2-40B4-BE49-F238E27FC236}">
                        <a16:creationId xmlns:a16="http://schemas.microsoft.com/office/drawing/2014/main" id="{340CCF52-C3C2-47CB-BBE1-1E48FA366F88}"/>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7201" b="0" i="0" u="none" strike="noStrike" kern="0" cap="none" spc="0" normalizeH="0" baseline="0" noProof="0">
                      <a:ln>
                        <a:noFill/>
                      </a:ln>
                      <a:solidFill>
                        <a:srgbClr val="211F26"/>
                      </a:solidFill>
                      <a:effectLst/>
                      <a:uLnTx/>
                      <a:uFillTx/>
                    </a:endParaRPr>
                  </a:p>
                </p:txBody>
              </p:sp>
            </p:grpSp>
          </p:grpSp>
          <p:sp>
            <p:nvSpPr>
              <p:cNvPr id="64" name="Tekstvak 63">
                <a:extLst>
                  <a:ext uri="{FF2B5EF4-FFF2-40B4-BE49-F238E27FC236}">
                    <a16:creationId xmlns:a16="http://schemas.microsoft.com/office/drawing/2014/main" id="{EE02EA32-7BF7-4187-995A-12F05412CA4B}"/>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Afbeeldingen</a:t>
                </a:r>
              </a:p>
            </p:txBody>
          </p:sp>
        </p:grpSp>
        <p:grpSp>
          <p:nvGrpSpPr>
            <p:cNvPr id="43" name="Groep 42">
              <a:extLst>
                <a:ext uri="{FF2B5EF4-FFF2-40B4-BE49-F238E27FC236}">
                  <a16:creationId xmlns:a16="http://schemas.microsoft.com/office/drawing/2014/main" id="{38E2B2A2-B984-4009-8C7B-16320E60B73B}"/>
                </a:ext>
              </a:extLst>
            </p:cNvPr>
            <p:cNvGrpSpPr/>
            <p:nvPr userDrawn="1"/>
          </p:nvGrpSpPr>
          <p:grpSpPr>
            <a:xfrm>
              <a:off x="-3354295" y="5166361"/>
              <a:ext cx="514284" cy="506545"/>
              <a:chOff x="12617641" y="3403239"/>
              <a:chExt cx="752963" cy="741634"/>
            </a:xfrm>
          </p:grpSpPr>
          <p:grpSp>
            <p:nvGrpSpPr>
              <p:cNvPr id="47" name="Groep 46">
                <a:extLst>
                  <a:ext uri="{FF2B5EF4-FFF2-40B4-BE49-F238E27FC236}">
                    <a16:creationId xmlns:a16="http://schemas.microsoft.com/office/drawing/2014/main" id="{A712CE67-4E6B-4537-AE90-10E350F2C73F}"/>
                  </a:ext>
                </a:extLst>
              </p:cNvPr>
              <p:cNvGrpSpPr/>
              <p:nvPr userDrawn="1"/>
            </p:nvGrpSpPr>
            <p:grpSpPr>
              <a:xfrm>
                <a:off x="12771530" y="3403239"/>
                <a:ext cx="467176" cy="448491"/>
                <a:chOff x="12782157" y="3403239"/>
                <a:chExt cx="467176" cy="448491"/>
              </a:xfrm>
            </p:grpSpPr>
            <p:grpSp>
              <p:nvGrpSpPr>
                <p:cNvPr id="50" name="Groep 49">
                  <a:extLst>
                    <a:ext uri="{FF2B5EF4-FFF2-40B4-BE49-F238E27FC236}">
                      <a16:creationId xmlns:a16="http://schemas.microsoft.com/office/drawing/2014/main" id="{FD8DC6B9-6BC2-4064-A194-1E41B994C4BF}"/>
                    </a:ext>
                  </a:extLst>
                </p:cNvPr>
                <p:cNvGrpSpPr/>
                <p:nvPr userDrawn="1"/>
              </p:nvGrpSpPr>
              <p:grpSpPr>
                <a:xfrm>
                  <a:off x="12782157" y="3403239"/>
                  <a:ext cx="412976" cy="396132"/>
                  <a:chOff x="13554906" y="3320109"/>
                  <a:chExt cx="443917" cy="425811"/>
                </a:xfrm>
              </p:grpSpPr>
              <p:grpSp>
                <p:nvGrpSpPr>
                  <p:cNvPr id="57" name="Groep 56">
                    <a:extLst>
                      <a:ext uri="{FF2B5EF4-FFF2-40B4-BE49-F238E27FC236}">
                        <a16:creationId xmlns:a16="http://schemas.microsoft.com/office/drawing/2014/main" id="{F33AB6C6-A716-4B9A-BAD2-AC9BA4EA53EC}"/>
                      </a:ext>
                    </a:extLst>
                  </p:cNvPr>
                  <p:cNvGrpSpPr/>
                  <p:nvPr userDrawn="1"/>
                </p:nvGrpSpPr>
                <p:grpSpPr>
                  <a:xfrm>
                    <a:off x="13554906" y="3320109"/>
                    <a:ext cx="443917" cy="425811"/>
                    <a:chOff x="12909684" y="1276143"/>
                    <a:chExt cx="443917" cy="425811"/>
                  </a:xfrm>
                </p:grpSpPr>
                <p:sp>
                  <p:nvSpPr>
                    <p:cNvPr id="60" name="Rechthoek 59">
                      <a:extLst>
                        <a:ext uri="{FF2B5EF4-FFF2-40B4-BE49-F238E27FC236}">
                          <a16:creationId xmlns:a16="http://schemas.microsoft.com/office/drawing/2014/main" id="{BECDEB9E-02DC-4874-BF27-3CE42F0296CC}"/>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1" name="Rechthoek 60">
                      <a:extLst>
                        <a:ext uri="{FF2B5EF4-FFF2-40B4-BE49-F238E27FC236}">
                          <a16:creationId xmlns:a16="http://schemas.microsoft.com/office/drawing/2014/main" id="{C3F7A6DA-11AF-441E-9977-F2ED6EF05B07}"/>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2" name="Ovaal 61">
                      <a:extLst>
                        <a:ext uri="{FF2B5EF4-FFF2-40B4-BE49-F238E27FC236}">
                          <a16:creationId xmlns:a16="http://schemas.microsoft.com/office/drawing/2014/main" id="{BA521A67-BF69-452F-9C3C-B05175C20FBC}"/>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58" name="Afbeelding 57">
                    <a:extLst>
                      <a:ext uri="{FF2B5EF4-FFF2-40B4-BE49-F238E27FC236}">
                        <a16:creationId xmlns:a16="http://schemas.microsoft.com/office/drawing/2014/main" id="{5A096159-25FF-48B7-B023-363F589D5D34}"/>
                      </a:ext>
                    </a:extLst>
                  </p:cNvPr>
                  <p:cNvPicPr>
                    <a:picLocks noChangeAspect="1"/>
                  </p:cNvPicPr>
                  <p:nvPr userDrawn="1"/>
                </p:nvPicPr>
                <p:blipFill>
                  <a:blip r:embed="rId5">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9" name="Afbeelding 58">
                    <a:extLst>
                      <a:ext uri="{FF2B5EF4-FFF2-40B4-BE49-F238E27FC236}">
                        <a16:creationId xmlns:a16="http://schemas.microsoft.com/office/drawing/2014/main" id="{D4C3B719-BCD3-4EFE-A57F-63D0AA14525E}"/>
                      </a:ext>
                    </a:extLst>
                  </p:cNvPr>
                  <p:cNvPicPr>
                    <a:picLocks noChangeAspect="1"/>
                  </p:cNvPicPr>
                  <p:nvPr userDrawn="1"/>
                </p:nvPicPr>
                <p:blipFill>
                  <a:blip r:embed="rId5">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1" name="Groep 50">
                  <a:extLst>
                    <a:ext uri="{FF2B5EF4-FFF2-40B4-BE49-F238E27FC236}">
                      <a16:creationId xmlns:a16="http://schemas.microsoft.com/office/drawing/2014/main" id="{D4A9BD25-051E-43F3-A169-AB99F6752144}"/>
                    </a:ext>
                  </a:extLst>
                </p:cNvPr>
                <p:cNvGrpSpPr/>
                <p:nvPr userDrawn="1"/>
              </p:nvGrpSpPr>
              <p:grpSpPr>
                <a:xfrm>
                  <a:off x="13103513" y="3705268"/>
                  <a:ext cx="145820" cy="146462"/>
                  <a:chOff x="13096169" y="3602278"/>
                  <a:chExt cx="145820" cy="146462"/>
                </a:xfrm>
              </p:grpSpPr>
              <p:sp>
                <p:nvSpPr>
                  <p:cNvPr id="55" name="Rechthoek 54">
                    <a:extLst>
                      <a:ext uri="{FF2B5EF4-FFF2-40B4-BE49-F238E27FC236}">
                        <a16:creationId xmlns:a16="http://schemas.microsoft.com/office/drawing/2014/main" id="{04742453-3A2D-4BAC-9F87-CBDAAD644A20}"/>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6" name="Rechthoek 55">
                    <a:extLst>
                      <a:ext uri="{FF2B5EF4-FFF2-40B4-BE49-F238E27FC236}">
                        <a16:creationId xmlns:a16="http://schemas.microsoft.com/office/drawing/2014/main" id="{1F38C8DC-4EF4-4385-9A99-78C87DBC620D}"/>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2" name="Groep 51">
                  <a:extLst>
                    <a:ext uri="{FF2B5EF4-FFF2-40B4-BE49-F238E27FC236}">
                      <a16:creationId xmlns:a16="http://schemas.microsoft.com/office/drawing/2014/main" id="{6FDE7584-6024-4B8F-A3FF-0D20623B503A}"/>
                    </a:ext>
                  </a:extLst>
                </p:cNvPr>
                <p:cNvGrpSpPr/>
                <p:nvPr userDrawn="1"/>
              </p:nvGrpSpPr>
              <p:grpSpPr>
                <a:xfrm rot="10800000">
                  <a:off x="13061402" y="3665637"/>
                  <a:ext cx="145820" cy="146462"/>
                  <a:chOff x="13096169" y="3602278"/>
                  <a:chExt cx="145820" cy="146462"/>
                </a:xfrm>
              </p:grpSpPr>
              <p:sp>
                <p:nvSpPr>
                  <p:cNvPr id="53" name="Rechthoek 52">
                    <a:extLst>
                      <a:ext uri="{FF2B5EF4-FFF2-40B4-BE49-F238E27FC236}">
                        <a16:creationId xmlns:a16="http://schemas.microsoft.com/office/drawing/2014/main" id="{85A21FE3-96FA-4939-AAE6-0BA86303DB25}"/>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4" name="Rechthoek 53">
                    <a:extLst>
                      <a:ext uri="{FF2B5EF4-FFF2-40B4-BE49-F238E27FC236}">
                        <a16:creationId xmlns:a16="http://schemas.microsoft.com/office/drawing/2014/main" id="{2DC5132B-7751-4FB7-AB54-394D737D8F47}"/>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48" name="Rechthoek 47">
                <a:extLst>
                  <a:ext uri="{FF2B5EF4-FFF2-40B4-BE49-F238E27FC236}">
                    <a16:creationId xmlns:a16="http://schemas.microsoft.com/office/drawing/2014/main" id="{21A81502-0361-4A52-A8CA-5A8D798275EC}"/>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49" name="Gelijkbenige driehoek 48">
                <a:extLst>
                  <a:ext uri="{FF2B5EF4-FFF2-40B4-BE49-F238E27FC236}">
                    <a16:creationId xmlns:a16="http://schemas.microsoft.com/office/drawing/2014/main" id="{8FD6D3A3-F263-463E-A5F2-65338197AEB2}"/>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44" name="Ovaal 43">
              <a:extLst>
                <a:ext uri="{FF2B5EF4-FFF2-40B4-BE49-F238E27FC236}">
                  <a16:creationId xmlns:a16="http://schemas.microsoft.com/office/drawing/2014/main" id="{F7C669B2-D914-441C-B7D1-078BECFB5635}"/>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45" name="Rechthoek 44">
              <a:extLst>
                <a:ext uri="{FF2B5EF4-FFF2-40B4-BE49-F238E27FC236}">
                  <a16:creationId xmlns:a16="http://schemas.microsoft.com/office/drawing/2014/main" id="{298900BC-ADEC-42C7-BF06-C92D28FE20C3}"/>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6" name="Rechthoek 45">
              <a:extLst>
                <a:ext uri="{FF2B5EF4-FFF2-40B4-BE49-F238E27FC236}">
                  <a16:creationId xmlns:a16="http://schemas.microsoft.com/office/drawing/2014/main" id="{B660CB8B-2154-41E0-A07F-CCB8B0319890}"/>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grpSp>
        <p:nvGrpSpPr>
          <p:cNvPr id="100" name="INSTRUCTIE">
            <a:extLst>
              <a:ext uri="{FF2B5EF4-FFF2-40B4-BE49-F238E27FC236}">
                <a16:creationId xmlns:a16="http://schemas.microsoft.com/office/drawing/2014/main" id="{525AE79C-9867-41FB-B52C-17ABFF7A58EA}"/>
              </a:ext>
            </a:extLst>
          </p:cNvPr>
          <p:cNvGrpSpPr/>
          <p:nvPr userDrawn="1"/>
        </p:nvGrpSpPr>
        <p:grpSpPr>
          <a:xfrm>
            <a:off x="-3786165" y="0"/>
            <a:ext cx="3693385" cy="5359349"/>
            <a:chOff x="-3786437" y="0"/>
            <a:chExt cx="3693386" cy="5359349"/>
          </a:xfrm>
        </p:grpSpPr>
        <p:sp>
          <p:nvSpPr>
            <p:cNvPr id="101" name="Rechthoek 100">
              <a:extLst>
                <a:ext uri="{FF2B5EF4-FFF2-40B4-BE49-F238E27FC236}">
                  <a16:creationId xmlns:a16="http://schemas.microsoft.com/office/drawing/2014/main" id="{14392914-C013-4993-B34A-B9F8B8057B4E}"/>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102" name="Ovaal 101">
              <a:extLst>
                <a:ext uri="{FF2B5EF4-FFF2-40B4-BE49-F238E27FC236}">
                  <a16:creationId xmlns:a16="http://schemas.microsoft.com/office/drawing/2014/main" id="{405B0D54-4ED4-43C9-B342-FA28A4421941}"/>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3" name="Rechthoek 102">
              <a:extLst>
                <a:ext uri="{FF2B5EF4-FFF2-40B4-BE49-F238E27FC236}">
                  <a16:creationId xmlns:a16="http://schemas.microsoft.com/office/drawing/2014/main" id="{12D7B799-15B3-4460-BAD7-975CBE1A55EB}"/>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104" name="Ovaal 103">
              <a:extLst>
                <a:ext uri="{FF2B5EF4-FFF2-40B4-BE49-F238E27FC236}">
                  <a16:creationId xmlns:a16="http://schemas.microsoft.com/office/drawing/2014/main" id="{3E59032B-1E74-478A-BC09-C6933063DF1D}"/>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5" name="Rechthoek 104">
              <a:extLst>
                <a:ext uri="{FF2B5EF4-FFF2-40B4-BE49-F238E27FC236}">
                  <a16:creationId xmlns:a16="http://schemas.microsoft.com/office/drawing/2014/main" id="{BE472E7E-7720-4DF9-B1AB-A638C745BE2D}"/>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06" name="Ovaal 105">
              <a:extLst>
                <a:ext uri="{FF2B5EF4-FFF2-40B4-BE49-F238E27FC236}">
                  <a16:creationId xmlns:a16="http://schemas.microsoft.com/office/drawing/2014/main" id="{AB8CDAA7-621F-47AF-B6A4-DCFC277BA522}"/>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7" name="Ovaal 106">
              <a:extLst>
                <a:ext uri="{FF2B5EF4-FFF2-40B4-BE49-F238E27FC236}">
                  <a16:creationId xmlns:a16="http://schemas.microsoft.com/office/drawing/2014/main" id="{7DFDC347-4EC9-42B9-BE70-00B0DFAE6DBC}"/>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08" name="Ovaal 107">
              <a:extLst>
                <a:ext uri="{FF2B5EF4-FFF2-40B4-BE49-F238E27FC236}">
                  <a16:creationId xmlns:a16="http://schemas.microsoft.com/office/drawing/2014/main" id="{942DEA9E-F4A9-442A-A338-6A55F2C49CEB}"/>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09" name="Ovaal 108">
              <a:extLst>
                <a:ext uri="{FF2B5EF4-FFF2-40B4-BE49-F238E27FC236}">
                  <a16:creationId xmlns:a16="http://schemas.microsoft.com/office/drawing/2014/main" id="{33284CFE-2DB6-45C5-B58C-CA0F5A64C333}"/>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10" name="Ovaal 109">
              <a:extLst>
                <a:ext uri="{FF2B5EF4-FFF2-40B4-BE49-F238E27FC236}">
                  <a16:creationId xmlns:a16="http://schemas.microsoft.com/office/drawing/2014/main" id="{D8D77068-9F5A-45C8-8716-3A0A2548270C}"/>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11" name="Ovaal 110">
              <a:extLst>
                <a:ext uri="{FF2B5EF4-FFF2-40B4-BE49-F238E27FC236}">
                  <a16:creationId xmlns:a16="http://schemas.microsoft.com/office/drawing/2014/main" id="{82E86749-0F98-445B-8064-CDDF98924C6F}"/>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12" name="Ovaal 111">
              <a:extLst>
                <a:ext uri="{FF2B5EF4-FFF2-40B4-BE49-F238E27FC236}">
                  <a16:creationId xmlns:a16="http://schemas.microsoft.com/office/drawing/2014/main" id="{D2E29A4B-30F3-4A7E-AF83-DD25520BE1BB}"/>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13" name="Rechthoek 112">
              <a:extLst>
                <a:ext uri="{FF2B5EF4-FFF2-40B4-BE49-F238E27FC236}">
                  <a16:creationId xmlns:a16="http://schemas.microsoft.com/office/drawing/2014/main" id="{52AF2B7D-1BC2-477B-9520-BD96D693DFD7}"/>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114" name="ICOON_info">
              <a:extLst>
                <a:ext uri="{FF2B5EF4-FFF2-40B4-BE49-F238E27FC236}">
                  <a16:creationId xmlns:a16="http://schemas.microsoft.com/office/drawing/2014/main" id="{6E4635BD-891B-407D-9159-0B27DF816808}"/>
                </a:ext>
              </a:extLst>
            </p:cNvPr>
            <p:cNvGrpSpPr/>
            <p:nvPr userDrawn="1"/>
          </p:nvGrpSpPr>
          <p:grpSpPr>
            <a:xfrm>
              <a:off x="-376736" y="4400186"/>
              <a:ext cx="283685" cy="283685"/>
              <a:chOff x="-510741" y="5913713"/>
              <a:chExt cx="267555" cy="267555"/>
            </a:xfrm>
          </p:grpSpPr>
          <p:sp>
            <p:nvSpPr>
              <p:cNvPr id="162" name="Ovaal 161">
                <a:extLst>
                  <a:ext uri="{FF2B5EF4-FFF2-40B4-BE49-F238E27FC236}">
                    <a16:creationId xmlns:a16="http://schemas.microsoft.com/office/drawing/2014/main" id="{7BE64E30-20DB-4F90-91C0-053CC7254418}"/>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63" name="Graphic 163" descr="Informatie">
                <a:extLst>
                  <a:ext uri="{FF2B5EF4-FFF2-40B4-BE49-F238E27FC236}">
                    <a16:creationId xmlns:a16="http://schemas.microsoft.com/office/drawing/2014/main" id="{C2B7DAB1-52E6-4B8B-8E11-D8DE2F947F8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115" name="VOORBEELD">
              <a:extLst>
                <a:ext uri="{FF2B5EF4-FFF2-40B4-BE49-F238E27FC236}">
                  <a16:creationId xmlns:a16="http://schemas.microsoft.com/office/drawing/2014/main" id="{F69F44C7-53B1-4AC9-9D02-BC4B03AFF9EC}"/>
                </a:ext>
              </a:extLst>
            </p:cNvPr>
            <p:cNvGrpSpPr/>
            <p:nvPr userDrawn="1"/>
          </p:nvGrpSpPr>
          <p:grpSpPr>
            <a:xfrm>
              <a:off x="-3605171" y="458674"/>
              <a:ext cx="3234311" cy="558875"/>
              <a:chOff x="-3605171" y="458674"/>
              <a:chExt cx="3234311" cy="558875"/>
            </a:xfrm>
          </p:grpSpPr>
          <p:sp>
            <p:nvSpPr>
              <p:cNvPr id="122" name="Rechthoek 121">
                <a:extLst>
                  <a:ext uri="{FF2B5EF4-FFF2-40B4-BE49-F238E27FC236}">
                    <a16:creationId xmlns:a16="http://schemas.microsoft.com/office/drawing/2014/main" id="{43F134A3-ABFB-4DC0-965A-8BE6C888EB87}"/>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123" name="Rechthoek 122">
                <a:extLst>
                  <a:ext uri="{FF2B5EF4-FFF2-40B4-BE49-F238E27FC236}">
                    <a16:creationId xmlns:a16="http://schemas.microsoft.com/office/drawing/2014/main" id="{824C7A61-0139-4391-8B79-3A2F0916A3AF}"/>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24" name="Groep 123">
                <a:extLst>
                  <a:ext uri="{FF2B5EF4-FFF2-40B4-BE49-F238E27FC236}">
                    <a16:creationId xmlns:a16="http://schemas.microsoft.com/office/drawing/2014/main" id="{B74045E8-910A-4634-B281-D255E6F5A5D4}"/>
                  </a:ext>
                </a:extLst>
              </p:cNvPr>
              <p:cNvGrpSpPr/>
              <p:nvPr userDrawn="1"/>
            </p:nvGrpSpPr>
            <p:grpSpPr>
              <a:xfrm>
                <a:off x="-3386247" y="830871"/>
                <a:ext cx="139423" cy="109566"/>
                <a:chOff x="-2866744" y="827071"/>
                <a:chExt cx="168701" cy="132575"/>
              </a:xfrm>
            </p:grpSpPr>
            <p:grpSp>
              <p:nvGrpSpPr>
                <p:cNvPr id="155" name="Groep 154">
                  <a:extLst>
                    <a:ext uri="{FF2B5EF4-FFF2-40B4-BE49-F238E27FC236}">
                      <a16:creationId xmlns:a16="http://schemas.microsoft.com/office/drawing/2014/main" id="{C24128A5-7DCA-46F3-9FA0-04C9110A7EA5}"/>
                    </a:ext>
                  </a:extLst>
                </p:cNvPr>
                <p:cNvGrpSpPr/>
                <p:nvPr userDrawn="1"/>
              </p:nvGrpSpPr>
              <p:grpSpPr>
                <a:xfrm>
                  <a:off x="-2866744" y="827071"/>
                  <a:ext cx="168701" cy="132575"/>
                  <a:chOff x="-2866744" y="827071"/>
                  <a:chExt cx="168701" cy="132575"/>
                </a:xfrm>
              </p:grpSpPr>
              <p:cxnSp>
                <p:nvCxnSpPr>
                  <p:cNvPr id="157" name="Rechte verbindingslijn 156">
                    <a:extLst>
                      <a:ext uri="{FF2B5EF4-FFF2-40B4-BE49-F238E27FC236}">
                        <a16:creationId xmlns:a16="http://schemas.microsoft.com/office/drawing/2014/main" id="{3B1959AA-5EC1-42D2-9680-1C634CBE11FA}"/>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158" name="Rechte verbindingslijn 157">
                    <a:extLst>
                      <a:ext uri="{FF2B5EF4-FFF2-40B4-BE49-F238E27FC236}">
                        <a16:creationId xmlns:a16="http://schemas.microsoft.com/office/drawing/2014/main" id="{53AA3258-B056-42D5-A928-48DAF5F072E8}"/>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159" name="Rechte verbindingslijn 158">
                    <a:extLst>
                      <a:ext uri="{FF2B5EF4-FFF2-40B4-BE49-F238E27FC236}">
                        <a16:creationId xmlns:a16="http://schemas.microsoft.com/office/drawing/2014/main" id="{2E01CAF0-5B7D-4969-A851-F1C883A2E17C}"/>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160" name="Rechte verbindingslijn 159">
                    <a:extLst>
                      <a:ext uri="{FF2B5EF4-FFF2-40B4-BE49-F238E27FC236}">
                        <a16:creationId xmlns:a16="http://schemas.microsoft.com/office/drawing/2014/main" id="{6C941F49-F857-4825-8590-A60DD87F6932}"/>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161" name="Rechte verbindingslijn 160">
                    <a:extLst>
                      <a:ext uri="{FF2B5EF4-FFF2-40B4-BE49-F238E27FC236}">
                        <a16:creationId xmlns:a16="http://schemas.microsoft.com/office/drawing/2014/main" id="{3EA0BB05-FF22-4576-B081-763BAF88A3B9}"/>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156" name="Pijl: rechts 155">
                  <a:extLst>
                    <a:ext uri="{FF2B5EF4-FFF2-40B4-BE49-F238E27FC236}">
                      <a16:creationId xmlns:a16="http://schemas.microsoft.com/office/drawing/2014/main" id="{C390C66D-8E69-48AD-9009-7C452A4DA2E8}"/>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25" name="Groep 124">
                <a:extLst>
                  <a:ext uri="{FF2B5EF4-FFF2-40B4-BE49-F238E27FC236}">
                    <a16:creationId xmlns:a16="http://schemas.microsoft.com/office/drawing/2014/main" id="{A2C662B7-AEC5-4836-B2AF-1908B4553CC8}"/>
                  </a:ext>
                </a:extLst>
              </p:cNvPr>
              <p:cNvGrpSpPr/>
              <p:nvPr userDrawn="1"/>
            </p:nvGrpSpPr>
            <p:grpSpPr>
              <a:xfrm>
                <a:off x="-3605171" y="830871"/>
                <a:ext cx="139423" cy="109566"/>
                <a:chOff x="-2866744" y="518074"/>
                <a:chExt cx="168701" cy="132575"/>
              </a:xfrm>
            </p:grpSpPr>
            <p:grpSp>
              <p:nvGrpSpPr>
                <p:cNvPr id="148" name="Groep 147">
                  <a:extLst>
                    <a:ext uri="{FF2B5EF4-FFF2-40B4-BE49-F238E27FC236}">
                      <a16:creationId xmlns:a16="http://schemas.microsoft.com/office/drawing/2014/main" id="{CAA70510-F28E-494A-9269-A7ED4BE9D94D}"/>
                    </a:ext>
                  </a:extLst>
                </p:cNvPr>
                <p:cNvGrpSpPr/>
                <p:nvPr userDrawn="1"/>
              </p:nvGrpSpPr>
              <p:grpSpPr>
                <a:xfrm>
                  <a:off x="-2866744" y="518074"/>
                  <a:ext cx="168701" cy="132575"/>
                  <a:chOff x="-2866744" y="518074"/>
                  <a:chExt cx="168701" cy="132575"/>
                </a:xfrm>
              </p:grpSpPr>
              <p:cxnSp>
                <p:nvCxnSpPr>
                  <p:cNvPr id="150" name="Rechte verbindingslijn 149">
                    <a:extLst>
                      <a:ext uri="{FF2B5EF4-FFF2-40B4-BE49-F238E27FC236}">
                        <a16:creationId xmlns:a16="http://schemas.microsoft.com/office/drawing/2014/main" id="{FC660C7B-93A0-4E6D-9916-21005407BA4E}"/>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151" name="Rechte verbindingslijn 150">
                    <a:extLst>
                      <a:ext uri="{FF2B5EF4-FFF2-40B4-BE49-F238E27FC236}">
                        <a16:creationId xmlns:a16="http://schemas.microsoft.com/office/drawing/2014/main" id="{95F7E16D-7743-4736-A766-710A8F21A42F}"/>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152" name="Rechte verbindingslijn 151">
                    <a:extLst>
                      <a:ext uri="{FF2B5EF4-FFF2-40B4-BE49-F238E27FC236}">
                        <a16:creationId xmlns:a16="http://schemas.microsoft.com/office/drawing/2014/main" id="{B21C21A4-7D6B-4B23-96C1-0F1A0A420055}"/>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153" name="Rechte verbindingslijn 152">
                    <a:extLst>
                      <a:ext uri="{FF2B5EF4-FFF2-40B4-BE49-F238E27FC236}">
                        <a16:creationId xmlns:a16="http://schemas.microsoft.com/office/drawing/2014/main" id="{3B85F424-A042-4193-99A6-A9DEBBC2995C}"/>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154" name="Rechte verbindingslijn 153">
                    <a:extLst>
                      <a:ext uri="{FF2B5EF4-FFF2-40B4-BE49-F238E27FC236}">
                        <a16:creationId xmlns:a16="http://schemas.microsoft.com/office/drawing/2014/main" id="{B1EA46A2-C813-43F8-9561-1BF851C5D5D8}"/>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149" name="Pijl: rechts 148">
                  <a:extLst>
                    <a:ext uri="{FF2B5EF4-FFF2-40B4-BE49-F238E27FC236}">
                      <a16:creationId xmlns:a16="http://schemas.microsoft.com/office/drawing/2014/main" id="{F5034EFA-0F00-466F-BB18-1E485742ED3D}"/>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126" name="Rechte verbindingslijn 125">
                <a:extLst>
                  <a:ext uri="{FF2B5EF4-FFF2-40B4-BE49-F238E27FC236}">
                    <a16:creationId xmlns:a16="http://schemas.microsoft.com/office/drawing/2014/main" id="{C47E7543-C5C7-48B6-A901-5C66F3526F0A}"/>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127" name="Rechte verbindingslijn 126">
                <a:extLst>
                  <a:ext uri="{FF2B5EF4-FFF2-40B4-BE49-F238E27FC236}">
                    <a16:creationId xmlns:a16="http://schemas.microsoft.com/office/drawing/2014/main" id="{C475C5D8-5F0C-416E-82A3-D94FCD8FF37C}"/>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128" name="Rechthoek 127">
                <a:extLst>
                  <a:ext uri="{FF2B5EF4-FFF2-40B4-BE49-F238E27FC236}">
                    <a16:creationId xmlns:a16="http://schemas.microsoft.com/office/drawing/2014/main" id="{4848381F-4172-409B-8AF8-546A4EF2AE85}"/>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129" name="Rechthoek 128">
                <a:extLst>
                  <a:ext uri="{FF2B5EF4-FFF2-40B4-BE49-F238E27FC236}">
                    <a16:creationId xmlns:a16="http://schemas.microsoft.com/office/drawing/2014/main" id="{D2339DAB-6EAE-4641-8C22-7E6E2495483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130" name="Groep 129">
                <a:extLst>
                  <a:ext uri="{FF2B5EF4-FFF2-40B4-BE49-F238E27FC236}">
                    <a16:creationId xmlns:a16="http://schemas.microsoft.com/office/drawing/2014/main" id="{E8DC65C2-7752-4758-990A-0C200797512E}"/>
                  </a:ext>
                </a:extLst>
              </p:cNvPr>
              <p:cNvGrpSpPr/>
              <p:nvPr userDrawn="1"/>
            </p:nvGrpSpPr>
            <p:grpSpPr>
              <a:xfrm>
                <a:off x="-2916763" y="769168"/>
                <a:ext cx="268738" cy="248381"/>
                <a:chOff x="-2916763" y="769168"/>
                <a:chExt cx="268738" cy="248381"/>
              </a:xfrm>
            </p:grpSpPr>
            <p:sp>
              <p:nvSpPr>
                <p:cNvPr id="140" name="Rechthoek 139">
                  <a:extLst>
                    <a:ext uri="{FF2B5EF4-FFF2-40B4-BE49-F238E27FC236}">
                      <a16:creationId xmlns:a16="http://schemas.microsoft.com/office/drawing/2014/main" id="{01BF8F7D-F92C-4DBB-97A8-9A51F18F67C2}"/>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41" name="Groep 140">
                  <a:extLst>
                    <a:ext uri="{FF2B5EF4-FFF2-40B4-BE49-F238E27FC236}">
                      <a16:creationId xmlns:a16="http://schemas.microsoft.com/office/drawing/2014/main" id="{83FD363E-B7C4-44CF-ACBA-A3AA581CCE02}"/>
                    </a:ext>
                  </a:extLst>
                </p:cNvPr>
                <p:cNvGrpSpPr/>
                <p:nvPr userDrawn="1"/>
              </p:nvGrpSpPr>
              <p:grpSpPr>
                <a:xfrm>
                  <a:off x="-2866744" y="827071"/>
                  <a:ext cx="168701" cy="132575"/>
                  <a:chOff x="-2866744" y="827071"/>
                  <a:chExt cx="168701" cy="132575"/>
                </a:xfrm>
              </p:grpSpPr>
              <p:cxnSp>
                <p:nvCxnSpPr>
                  <p:cNvPr id="143" name="Rechte verbindingslijn 142">
                    <a:extLst>
                      <a:ext uri="{FF2B5EF4-FFF2-40B4-BE49-F238E27FC236}">
                        <a16:creationId xmlns:a16="http://schemas.microsoft.com/office/drawing/2014/main" id="{0FE5D025-F668-4930-9127-13E064F30B21}"/>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144" name="Rechte verbindingslijn 143">
                    <a:extLst>
                      <a:ext uri="{FF2B5EF4-FFF2-40B4-BE49-F238E27FC236}">
                        <a16:creationId xmlns:a16="http://schemas.microsoft.com/office/drawing/2014/main" id="{3594C973-62F4-414B-9112-3C59486D8E72}"/>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145" name="Rechte verbindingslijn 144">
                    <a:extLst>
                      <a:ext uri="{FF2B5EF4-FFF2-40B4-BE49-F238E27FC236}">
                        <a16:creationId xmlns:a16="http://schemas.microsoft.com/office/drawing/2014/main" id="{181634E9-AC77-4BAA-A9B9-CFDF39486314}"/>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146" name="Rechte verbindingslijn 145">
                    <a:extLst>
                      <a:ext uri="{FF2B5EF4-FFF2-40B4-BE49-F238E27FC236}">
                        <a16:creationId xmlns:a16="http://schemas.microsoft.com/office/drawing/2014/main" id="{F5B1C2B0-6A67-4B11-8394-D2D299044BC8}"/>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147" name="Rechte verbindingslijn 146">
                    <a:extLst>
                      <a:ext uri="{FF2B5EF4-FFF2-40B4-BE49-F238E27FC236}">
                        <a16:creationId xmlns:a16="http://schemas.microsoft.com/office/drawing/2014/main" id="{A40038C2-12DC-466B-A4F0-0EA54F11A22C}"/>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142" name="Pijl: rechts 141">
                  <a:extLst>
                    <a:ext uri="{FF2B5EF4-FFF2-40B4-BE49-F238E27FC236}">
                      <a16:creationId xmlns:a16="http://schemas.microsoft.com/office/drawing/2014/main" id="{6E2EB3A8-E03C-4915-9D46-037786F02D7C}"/>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31" name="Groep 130">
                <a:extLst>
                  <a:ext uri="{FF2B5EF4-FFF2-40B4-BE49-F238E27FC236}">
                    <a16:creationId xmlns:a16="http://schemas.microsoft.com/office/drawing/2014/main" id="{D24C9FEA-C91E-41C8-A625-DC7A27D15040}"/>
                  </a:ext>
                </a:extLst>
              </p:cNvPr>
              <p:cNvGrpSpPr/>
              <p:nvPr userDrawn="1"/>
            </p:nvGrpSpPr>
            <p:grpSpPr>
              <a:xfrm>
                <a:off x="-2916763" y="460171"/>
                <a:ext cx="268738" cy="248381"/>
                <a:chOff x="-2916763" y="460171"/>
                <a:chExt cx="268738" cy="248381"/>
              </a:xfrm>
            </p:grpSpPr>
            <p:sp>
              <p:nvSpPr>
                <p:cNvPr id="132" name="Rechthoek 131">
                  <a:extLst>
                    <a:ext uri="{FF2B5EF4-FFF2-40B4-BE49-F238E27FC236}">
                      <a16:creationId xmlns:a16="http://schemas.microsoft.com/office/drawing/2014/main" id="{46A13968-443A-4ADD-BF40-9941479E7CDA}"/>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33" name="Groep 132">
                  <a:extLst>
                    <a:ext uri="{FF2B5EF4-FFF2-40B4-BE49-F238E27FC236}">
                      <a16:creationId xmlns:a16="http://schemas.microsoft.com/office/drawing/2014/main" id="{BDFB69B4-A79E-43A9-ABC9-01A9C10FC523}"/>
                    </a:ext>
                  </a:extLst>
                </p:cNvPr>
                <p:cNvGrpSpPr/>
                <p:nvPr userDrawn="1"/>
              </p:nvGrpSpPr>
              <p:grpSpPr>
                <a:xfrm>
                  <a:off x="-2866744" y="518074"/>
                  <a:ext cx="168701" cy="132575"/>
                  <a:chOff x="-2866744" y="518074"/>
                  <a:chExt cx="168701" cy="132575"/>
                </a:xfrm>
              </p:grpSpPr>
              <p:cxnSp>
                <p:nvCxnSpPr>
                  <p:cNvPr id="135" name="Rechte verbindingslijn 134">
                    <a:extLst>
                      <a:ext uri="{FF2B5EF4-FFF2-40B4-BE49-F238E27FC236}">
                        <a16:creationId xmlns:a16="http://schemas.microsoft.com/office/drawing/2014/main" id="{CB53008D-3D64-4B04-9E49-BED53121A28F}"/>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373C3B92-1373-4615-A256-DF7FF992EC92}"/>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8B1F207A-A336-4F72-A970-D00500BF89B0}"/>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138" name="Rechte verbindingslijn 137">
                    <a:extLst>
                      <a:ext uri="{FF2B5EF4-FFF2-40B4-BE49-F238E27FC236}">
                        <a16:creationId xmlns:a16="http://schemas.microsoft.com/office/drawing/2014/main" id="{5261FC40-FB52-4699-81C7-E48AF5B24494}"/>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139" name="Rechte verbindingslijn 138">
                    <a:extLst>
                      <a:ext uri="{FF2B5EF4-FFF2-40B4-BE49-F238E27FC236}">
                        <a16:creationId xmlns:a16="http://schemas.microsoft.com/office/drawing/2014/main" id="{3DA00568-0027-4A0E-A330-5AD7650B834D}"/>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134" name="Pijl: rechts 133">
                  <a:extLst>
                    <a:ext uri="{FF2B5EF4-FFF2-40B4-BE49-F238E27FC236}">
                      <a16:creationId xmlns:a16="http://schemas.microsoft.com/office/drawing/2014/main" id="{E7EF8F1C-5BF5-4FEE-A1E0-9AB00BEDCFF9}"/>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116" name="Groep 115">
              <a:extLst>
                <a:ext uri="{FF2B5EF4-FFF2-40B4-BE49-F238E27FC236}">
                  <a16:creationId xmlns:a16="http://schemas.microsoft.com/office/drawing/2014/main" id="{4435B399-5845-47D4-A7B8-A8AD3F50E668}"/>
                </a:ext>
              </a:extLst>
            </p:cNvPr>
            <p:cNvGrpSpPr/>
            <p:nvPr userDrawn="1"/>
          </p:nvGrpSpPr>
          <p:grpSpPr>
            <a:xfrm>
              <a:off x="-938434" y="4663037"/>
              <a:ext cx="627798" cy="576693"/>
              <a:chOff x="-1753862" y="6112775"/>
              <a:chExt cx="759635" cy="697798"/>
            </a:xfrm>
          </p:grpSpPr>
          <p:grpSp>
            <p:nvGrpSpPr>
              <p:cNvPr id="117" name="Inspireren">
                <a:extLst>
                  <a:ext uri="{FF2B5EF4-FFF2-40B4-BE49-F238E27FC236}">
                    <a16:creationId xmlns:a16="http://schemas.microsoft.com/office/drawing/2014/main" id="{42FFF9DE-0817-4186-8090-C4C80FD3C5C0}"/>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19" name="Freeform 12">
                  <a:extLst>
                    <a:ext uri="{FF2B5EF4-FFF2-40B4-BE49-F238E27FC236}">
                      <a16:creationId xmlns:a16="http://schemas.microsoft.com/office/drawing/2014/main" id="{B792AE3D-6168-49F5-A8D7-EA797A2C258E}"/>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20" name="Freeform 13">
                  <a:extLst>
                    <a:ext uri="{FF2B5EF4-FFF2-40B4-BE49-F238E27FC236}">
                      <a16:creationId xmlns:a16="http://schemas.microsoft.com/office/drawing/2014/main" id="{4AC03490-B173-4E29-8DAD-9E483FF26CE5}"/>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21" name="Freeform 14">
                  <a:extLst>
                    <a:ext uri="{FF2B5EF4-FFF2-40B4-BE49-F238E27FC236}">
                      <a16:creationId xmlns:a16="http://schemas.microsoft.com/office/drawing/2014/main" id="{1DB7B5E7-CF21-49F1-9CE4-A08BD98E70F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118" name="Tekstvak 117">
                <a:extLst>
                  <a:ext uri="{FF2B5EF4-FFF2-40B4-BE49-F238E27FC236}">
                    <a16:creationId xmlns:a16="http://schemas.microsoft.com/office/drawing/2014/main" id="{97F0927B-6F48-4EDE-9278-EB05767F6C5F}"/>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Tree>
    <p:extLst>
      <p:ext uri="{BB962C8B-B14F-4D97-AF65-F5344CB8AC3E}">
        <p14:creationId xmlns:p14="http://schemas.microsoft.com/office/powerpoint/2010/main" val="164908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deos">
    <p:spTree>
      <p:nvGrpSpPr>
        <p:cNvPr id="1" name=""/>
        <p:cNvGrpSpPr/>
        <p:nvPr/>
      </p:nvGrpSpPr>
      <p:grpSpPr>
        <a:xfrm>
          <a:off x="0" y="0"/>
          <a:ext cx="0" cy="0"/>
          <a:chOff x="0" y="0"/>
          <a:chExt cx="0" cy="0"/>
        </a:xfrm>
      </p:grpSpPr>
      <p:sp>
        <p:nvSpPr>
          <p:cNvPr id="7" name="Tijdelijke aanduiding voor media 6">
            <a:extLst>
              <a:ext uri="{FF2B5EF4-FFF2-40B4-BE49-F238E27FC236}">
                <a16:creationId xmlns:a16="http://schemas.microsoft.com/office/drawing/2014/main" id="{AA8AA8B3-650A-4485-B832-A3EFF7E196D6}"/>
              </a:ext>
            </a:extLst>
          </p:cNvPr>
          <p:cNvSpPr>
            <a:spLocks noGrp="1"/>
          </p:cNvSpPr>
          <p:nvPr>
            <p:ph type="media" sz="quarter" idx="22" hasCustomPrompt="1"/>
          </p:nvPr>
        </p:nvSpPr>
        <p:spPr>
          <a:xfrm>
            <a:off x="-43134" y="-25603"/>
            <a:ext cx="12283031" cy="6909206"/>
          </a:xfrm>
          <a:prstGeom prst="rect">
            <a:avLst/>
          </a:prstGeom>
          <a:solidFill>
            <a:schemeClr val="tx1"/>
          </a:solidFill>
        </p:spPr>
        <p:txBody>
          <a:bodyPr bIns="2160000"/>
          <a:lstStyle>
            <a:lvl1pPr marL="0" indent="0" algn="ctr">
              <a:lnSpc>
                <a:spcPct val="100000"/>
              </a:lnSpc>
              <a:spcBef>
                <a:spcPts val="0"/>
              </a:spcBef>
              <a:buNone/>
              <a:defRPr sz="1400">
                <a:solidFill>
                  <a:schemeClr val="bg1">
                    <a:lumMod val="75000"/>
                  </a:schemeClr>
                </a:solidFill>
              </a:defRPr>
            </a:lvl1pPr>
          </a:lstStyle>
          <a:p>
            <a:r>
              <a:rPr lang="nl-NL"/>
              <a:t>Klik op het onderstaand icoon </a:t>
            </a:r>
            <a:br>
              <a:rPr lang="nl-NL"/>
            </a:br>
            <a:r>
              <a:rPr lang="nl-NL"/>
              <a:t>om een video in te voegen.</a:t>
            </a:r>
            <a:br>
              <a:rPr lang="nl-NL"/>
            </a:br>
            <a:br>
              <a:rPr lang="nl-NL"/>
            </a:br>
            <a:r>
              <a:rPr lang="nl-NL"/>
              <a:t>Meer hulp nodig? </a:t>
            </a:r>
            <a:br>
              <a:rPr lang="nl-NL"/>
            </a:br>
            <a:r>
              <a:rPr lang="nl-NL"/>
              <a:t>Aan de zijkanten van de dia's zijn instructies </a:t>
            </a:r>
            <a:br>
              <a:rPr lang="nl-NL"/>
            </a:br>
            <a:r>
              <a:rPr lang="nl-NL"/>
              <a:t>geplaatst voor verdere informatie.</a:t>
            </a:r>
          </a:p>
        </p:txBody>
      </p:sp>
      <p:sp>
        <p:nvSpPr>
          <p:cNvPr id="242" name="Tekstvak 241">
            <a:extLst>
              <a:ext uri="{FF2B5EF4-FFF2-40B4-BE49-F238E27FC236}">
                <a16:creationId xmlns:a16="http://schemas.microsoft.com/office/drawing/2014/main" id="{5C709D39-1391-4D76-8113-2C3A866EDDDE}"/>
              </a:ext>
            </a:extLst>
          </p:cNvPr>
          <p:cNvSpPr txBox="1"/>
          <p:nvPr userDrawn="1"/>
        </p:nvSpPr>
        <p:spPr>
          <a:xfrm>
            <a:off x="3687763" y="-619271"/>
            <a:ext cx="4821237"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video</a:t>
            </a:r>
          </a:p>
        </p:txBody>
      </p:sp>
      <p:sp>
        <p:nvSpPr>
          <p:cNvPr id="243" name="BLUE Diamond">
            <a:extLst>
              <a:ext uri="{FF2B5EF4-FFF2-40B4-BE49-F238E27FC236}">
                <a16:creationId xmlns:a16="http://schemas.microsoft.com/office/drawing/2014/main" id="{720E5B80-1FE7-4552-89C1-36C2B025133B}"/>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244" name="Titel 17">
            <a:extLst>
              <a:ext uri="{FF2B5EF4-FFF2-40B4-BE49-F238E27FC236}">
                <a16:creationId xmlns:a16="http://schemas.microsoft.com/office/drawing/2014/main" id="{EB2E0B79-0135-4CE2-9E24-16029E3F0F10}"/>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245" name="GREY Diamond">
            <a:extLst>
              <a:ext uri="{FF2B5EF4-FFF2-40B4-BE49-F238E27FC236}">
                <a16:creationId xmlns:a16="http://schemas.microsoft.com/office/drawing/2014/main" id="{025879C2-BA69-49C2-B236-B4E13A35BE65}"/>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246" name="LOGO">
            <a:extLst>
              <a:ext uri="{FF2B5EF4-FFF2-40B4-BE49-F238E27FC236}">
                <a16:creationId xmlns:a16="http://schemas.microsoft.com/office/drawing/2014/main" id="{6D5AEB58-02F2-439E-8E52-614E36A5750F}"/>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247" name="INSTRUCTIE">
            <a:extLst>
              <a:ext uri="{FF2B5EF4-FFF2-40B4-BE49-F238E27FC236}">
                <a16:creationId xmlns:a16="http://schemas.microsoft.com/office/drawing/2014/main" id="{701F4D39-8291-45FC-A052-5BDF8187E52C}"/>
              </a:ext>
            </a:extLst>
          </p:cNvPr>
          <p:cNvGrpSpPr/>
          <p:nvPr userDrawn="1"/>
        </p:nvGrpSpPr>
        <p:grpSpPr>
          <a:xfrm>
            <a:off x="12377595" y="1094401"/>
            <a:ext cx="3693385" cy="6285411"/>
            <a:chOff x="-3786437" y="0"/>
            <a:chExt cx="3693386" cy="6285411"/>
          </a:xfrm>
        </p:grpSpPr>
        <p:sp>
          <p:nvSpPr>
            <p:cNvPr id="248" name="Rechthoek 247">
              <a:extLst>
                <a:ext uri="{FF2B5EF4-FFF2-40B4-BE49-F238E27FC236}">
                  <a16:creationId xmlns:a16="http://schemas.microsoft.com/office/drawing/2014/main" id="{DA76E87F-9DBB-46F0-B92E-6DA4BADE9941}"/>
                </a:ext>
              </a:extLst>
            </p:cNvPr>
            <p:cNvSpPr/>
            <p:nvPr userDrawn="1"/>
          </p:nvSpPr>
          <p:spPr>
            <a:xfrm>
              <a:off x="-3786165" y="0"/>
              <a:ext cx="3593091" cy="574371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99"/>
                </a:spcBef>
                <a:spcAft>
                  <a:spcPts val="599"/>
                </a:spcAft>
              </a:pPr>
              <a:r>
                <a:rPr lang="nl-NL" sz="1400" b="1" cap="all" baseline="0" noProof="0">
                  <a:solidFill>
                    <a:schemeClr val="tx1"/>
                  </a:solidFill>
                  <a:latin typeface="Calibri" panose="020F0502020204030204" pitchFamily="34" charset="0"/>
                  <a:cs typeface="Calibri" panose="020F0502020204030204" pitchFamily="34" charset="0"/>
                </a:rPr>
                <a:t>VIDEO invoegen/opmaken</a:t>
              </a:r>
            </a:p>
          </p:txBody>
        </p:sp>
        <p:sp>
          <p:nvSpPr>
            <p:cNvPr id="249" name="Ovaal 248">
              <a:extLst>
                <a:ext uri="{FF2B5EF4-FFF2-40B4-BE49-F238E27FC236}">
                  <a16:creationId xmlns:a16="http://schemas.microsoft.com/office/drawing/2014/main" id="{C8735B10-4431-4365-AFEF-AF1818481F64}"/>
                </a:ext>
              </a:extLst>
            </p:cNvPr>
            <p:cNvSpPr/>
            <p:nvPr userDrawn="1"/>
          </p:nvSpPr>
          <p:spPr>
            <a:xfrm>
              <a:off x="-3603587" y="465324"/>
              <a:ext cx="180000" cy="180000"/>
            </a:xfrm>
            <a:prstGeom prst="ellipse">
              <a:avLst/>
            </a:prstGeom>
            <a:solidFill>
              <a:schemeClr val="tx1"/>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50" name="Rechthoek 249">
              <a:extLst>
                <a:ext uri="{FF2B5EF4-FFF2-40B4-BE49-F238E27FC236}">
                  <a16:creationId xmlns:a16="http://schemas.microsoft.com/office/drawing/2014/main" id="{4A6B90A9-599F-4874-92A5-FB7A25935A20}"/>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video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video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51" name="Ovaal 250">
              <a:extLst>
                <a:ext uri="{FF2B5EF4-FFF2-40B4-BE49-F238E27FC236}">
                  <a16:creationId xmlns:a16="http://schemas.microsoft.com/office/drawing/2014/main" id="{1A4FBD80-38C3-4501-B325-66543EE8529E}"/>
                </a:ext>
              </a:extLst>
            </p:cNvPr>
            <p:cNvSpPr/>
            <p:nvPr userDrawn="1"/>
          </p:nvSpPr>
          <p:spPr>
            <a:xfrm>
              <a:off x="-3603587" y="1729709"/>
              <a:ext cx="180000" cy="180000"/>
            </a:xfrm>
            <a:prstGeom prst="ellipse">
              <a:avLst/>
            </a:prstGeom>
            <a:solidFill>
              <a:schemeClr val="tx1"/>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52" name="Rechthoek 251">
              <a:extLst>
                <a:ext uri="{FF2B5EF4-FFF2-40B4-BE49-F238E27FC236}">
                  <a16:creationId xmlns:a16="http://schemas.microsoft.com/office/drawing/2014/main" id="{E767F805-51AB-42B6-B1B6-25F3B31DB9E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video</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53" name="Groep 252">
              <a:extLst>
                <a:ext uri="{FF2B5EF4-FFF2-40B4-BE49-F238E27FC236}">
                  <a16:creationId xmlns:a16="http://schemas.microsoft.com/office/drawing/2014/main" id="{075D1418-F679-4F78-B5CF-C51DD003940C}"/>
                </a:ext>
              </a:extLst>
            </p:cNvPr>
            <p:cNvGrpSpPr/>
            <p:nvPr userDrawn="1"/>
          </p:nvGrpSpPr>
          <p:grpSpPr>
            <a:xfrm>
              <a:off x="-3311319" y="2164285"/>
              <a:ext cx="825500" cy="209550"/>
              <a:chOff x="13504624" y="2482850"/>
              <a:chExt cx="825500" cy="209550"/>
            </a:xfrm>
          </p:grpSpPr>
          <p:sp>
            <p:nvSpPr>
              <p:cNvPr id="304" name="Rechthoek 303">
                <a:extLst>
                  <a:ext uri="{FF2B5EF4-FFF2-40B4-BE49-F238E27FC236}">
                    <a16:creationId xmlns:a16="http://schemas.microsoft.com/office/drawing/2014/main" id="{C9C471CA-119F-49C6-966F-3CF97D5836E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99"/>
                  </a:spcBef>
                  <a:spcAft>
                    <a:spcPts val="599"/>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305" name="Rechte verbindingslijn 304">
                <a:extLst>
                  <a:ext uri="{FF2B5EF4-FFF2-40B4-BE49-F238E27FC236}">
                    <a16:creationId xmlns:a16="http://schemas.microsoft.com/office/drawing/2014/main" id="{67D0C3D3-754A-40FB-AC8D-BC632BF4AEE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06" name="Gelijkbenige driehoek 305">
                <a:extLst>
                  <a:ext uri="{FF2B5EF4-FFF2-40B4-BE49-F238E27FC236}">
                    <a16:creationId xmlns:a16="http://schemas.microsoft.com/office/drawing/2014/main" id="{395AEEAC-697B-4A15-8C7B-2F0D24E888A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254" name="Ovaal 253">
              <a:extLst>
                <a:ext uri="{FF2B5EF4-FFF2-40B4-BE49-F238E27FC236}">
                  <a16:creationId xmlns:a16="http://schemas.microsoft.com/office/drawing/2014/main" id="{0C763717-BC1D-45C1-97DE-73FA94FB5713}"/>
                </a:ext>
              </a:extLst>
            </p:cNvPr>
            <p:cNvSpPr/>
            <p:nvPr userDrawn="1"/>
          </p:nvSpPr>
          <p:spPr>
            <a:xfrm>
              <a:off x="-3603587" y="2553359"/>
              <a:ext cx="180000" cy="180000"/>
            </a:xfrm>
            <a:prstGeom prst="ellipse">
              <a:avLst/>
            </a:prstGeom>
            <a:solidFill>
              <a:schemeClr val="tx1"/>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55" name="Rechthoek 254">
              <a:extLst>
                <a:ext uri="{FF2B5EF4-FFF2-40B4-BE49-F238E27FC236}">
                  <a16:creationId xmlns:a16="http://schemas.microsoft.com/office/drawing/2014/main" id="{BA3E7206-6C81-4E6C-A9B1-CE775D223B16}"/>
                </a:ext>
              </a:extLst>
            </p:cNvPr>
            <p:cNvSpPr/>
            <p:nvPr userDrawn="1"/>
          </p:nvSpPr>
          <p:spPr>
            <a:xfrm>
              <a:off x="-3319415" y="2553360"/>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video</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‘Naar achtergrond’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56" name="Ovaal 255">
              <a:extLst>
                <a:ext uri="{FF2B5EF4-FFF2-40B4-BE49-F238E27FC236}">
                  <a16:creationId xmlns:a16="http://schemas.microsoft.com/office/drawing/2014/main" id="{DFDE7DFE-A48F-4B89-8320-7B0AFFB7F0EF}"/>
                </a:ext>
              </a:extLst>
            </p:cNvPr>
            <p:cNvSpPr/>
            <p:nvPr userDrawn="1"/>
          </p:nvSpPr>
          <p:spPr>
            <a:xfrm>
              <a:off x="-3603587" y="3744237"/>
              <a:ext cx="180000" cy="180000"/>
            </a:xfrm>
            <a:prstGeom prst="ellipse">
              <a:avLst/>
            </a:prstGeom>
            <a:solidFill>
              <a:schemeClr val="tx1"/>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57" name="Rechthoek 256">
              <a:extLst>
                <a:ext uri="{FF2B5EF4-FFF2-40B4-BE49-F238E27FC236}">
                  <a16:creationId xmlns:a16="http://schemas.microsoft.com/office/drawing/2014/main" id="{5D3DE4F9-A338-49A1-BEDA-584A523005F2}"/>
                </a:ext>
              </a:extLst>
            </p:cNvPr>
            <p:cNvSpPr/>
            <p:nvPr userDrawn="1"/>
          </p:nvSpPr>
          <p:spPr>
            <a:xfrm>
              <a:off x="-3319415" y="3744238"/>
              <a:ext cx="2944682" cy="815730"/>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video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video’s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video en met de hoekjes het videokader.</a:t>
              </a:r>
            </a:p>
          </p:txBody>
        </p:sp>
        <p:grpSp>
          <p:nvGrpSpPr>
            <p:cNvPr id="258" name="Groep 257">
              <a:extLst>
                <a:ext uri="{FF2B5EF4-FFF2-40B4-BE49-F238E27FC236}">
                  <a16:creationId xmlns:a16="http://schemas.microsoft.com/office/drawing/2014/main" id="{7D11B839-8119-4728-B92C-ADBBFB8597A6}"/>
                </a:ext>
              </a:extLst>
            </p:cNvPr>
            <p:cNvGrpSpPr/>
            <p:nvPr userDrawn="1"/>
          </p:nvGrpSpPr>
          <p:grpSpPr>
            <a:xfrm>
              <a:off x="-3408294" y="4681190"/>
              <a:ext cx="622283" cy="612919"/>
              <a:chOff x="12617641" y="3403239"/>
              <a:chExt cx="752963" cy="741634"/>
            </a:xfrm>
          </p:grpSpPr>
          <p:grpSp>
            <p:nvGrpSpPr>
              <p:cNvPr id="288" name="Groep 287">
                <a:extLst>
                  <a:ext uri="{FF2B5EF4-FFF2-40B4-BE49-F238E27FC236}">
                    <a16:creationId xmlns:a16="http://schemas.microsoft.com/office/drawing/2014/main" id="{AA63964A-3DC1-4C40-A572-DDDC37269F48}"/>
                  </a:ext>
                </a:extLst>
              </p:cNvPr>
              <p:cNvGrpSpPr/>
              <p:nvPr userDrawn="1"/>
            </p:nvGrpSpPr>
            <p:grpSpPr>
              <a:xfrm>
                <a:off x="12771550" y="3403239"/>
                <a:ext cx="467156" cy="448491"/>
                <a:chOff x="12782177" y="3403239"/>
                <a:chExt cx="467156" cy="448491"/>
              </a:xfrm>
            </p:grpSpPr>
            <p:grpSp>
              <p:nvGrpSpPr>
                <p:cNvPr id="291" name="Groep 290">
                  <a:extLst>
                    <a:ext uri="{FF2B5EF4-FFF2-40B4-BE49-F238E27FC236}">
                      <a16:creationId xmlns:a16="http://schemas.microsoft.com/office/drawing/2014/main" id="{261960E1-9313-42D0-ACBF-472F72EC887F}"/>
                    </a:ext>
                  </a:extLst>
                </p:cNvPr>
                <p:cNvGrpSpPr/>
                <p:nvPr userDrawn="1"/>
              </p:nvGrpSpPr>
              <p:grpSpPr>
                <a:xfrm>
                  <a:off x="12782177" y="3403239"/>
                  <a:ext cx="412972" cy="396132"/>
                  <a:chOff x="13554906" y="3320109"/>
                  <a:chExt cx="443912" cy="425811"/>
                </a:xfrm>
              </p:grpSpPr>
              <p:grpSp>
                <p:nvGrpSpPr>
                  <p:cNvPr id="298" name="Groep 297">
                    <a:extLst>
                      <a:ext uri="{FF2B5EF4-FFF2-40B4-BE49-F238E27FC236}">
                        <a16:creationId xmlns:a16="http://schemas.microsoft.com/office/drawing/2014/main" id="{5E13489B-7CA6-43CA-A1B1-EBE6138CE077}"/>
                      </a:ext>
                    </a:extLst>
                  </p:cNvPr>
                  <p:cNvGrpSpPr/>
                  <p:nvPr userDrawn="1"/>
                </p:nvGrpSpPr>
                <p:grpSpPr>
                  <a:xfrm>
                    <a:off x="13554906" y="3320109"/>
                    <a:ext cx="443912" cy="425811"/>
                    <a:chOff x="12909684" y="1276143"/>
                    <a:chExt cx="443912" cy="425811"/>
                  </a:xfrm>
                </p:grpSpPr>
                <p:sp>
                  <p:nvSpPr>
                    <p:cNvPr id="301" name="Rechthoek 300">
                      <a:extLst>
                        <a:ext uri="{FF2B5EF4-FFF2-40B4-BE49-F238E27FC236}">
                          <a16:creationId xmlns:a16="http://schemas.microsoft.com/office/drawing/2014/main" id="{164E0F09-819E-409A-9081-0F5C7BDC5C6D}"/>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99"/>
                        </a:spcBef>
                        <a:spcAft>
                          <a:spcPts val="599"/>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302" name="Rechthoek 301">
                      <a:extLst>
                        <a:ext uri="{FF2B5EF4-FFF2-40B4-BE49-F238E27FC236}">
                          <a16:creationId xmlns:a16="http://schemas.microsoft.com/office/drawing/2014/main" id="{0780BD35-70D0-470A-95D5-51B602E8530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99"/>
                        </a:spcBef>
                        <a:spcAft>
                          <a:spcPts val="599"/>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303" name="Ovaal 302">
                      <a:extLst>
                        <a:ext uri="{FF2B5EF4-FFF2-40B4-BE49-F238E27FC236}">
                          <a16:creationId xmlns:a16="http://schemas.microsoft.com/office/drawing/2014/main" id="{BCA623E1-F74D-46C0-82E1-06B6C001773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299" name="Afbeelding 298">
                    <a:extLst>
                      <a:ext uri="{FF2B5EF4-FFF2-40B4-BE49-F238E27FC236}">
                        <a16:creationId xmlns:a16="http://schemas.microsoft.com/office/drawing/2014/main" id="{50C135D3-BBC7-4B29-BCE3-CDE60EB6C6C9}"/>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13567296" y="3424992"/>
                    <a:ext cx="173367" cy="140220"/>
                  </a:xfrm>
                  <a:prstGeom prst="rect">
                    <a:avLst/>
                  </a:prstGeom>
                </p:spPr>
              </p:pic>
              <p:pic>
                <p:nvPicPr>
                  <p:cNvPr id="300" name="Afbeelding 299">
                    <a:extLst>
                      <a:ext uri="{FF2B5EF4-FFF2-40B4-BE49-F238E27FC236}">
                        <a16:creationId xmlns:a16="http://schemas.microsoft.com/office/drawing/2014/main" id="{B7813B94-C1F6-4332-8BB3-374D5F15E3BC}"/>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flipH="1">
                    <a:off x="13635599" y="3453788"/>
                    <a:ext cx="173367" cy="111424"/>
                  </a:xfrm>
                  <a:prstGeom prst="rect">
                    <a:avLst/>
                  </a:prstGeom>
                </p:spPr>
              </p:pic>
            </p:grpSp>
            <p:grpSp>
              <p:nvGrpSpPr>
                <p:cNvPr id="292" name="Groep 291">
                  <a:extLst>
                    <a:ext uri="{FF2B5EF4-FFF2-40B4-BE49-F238E27FC236}">
                      <a16:creationId xmlns:a16="http://schemas.microsoft.com/office/drawing/2014/main" id="{D3754CC9-55D7-44C9-901D-BBEFCC941E0D}"/>
                    </a:ext>
                  </a:extLst>
                </p:cNvPr>
                <p:cNvGrpSpPr/>
                <p:nvPr userDrawn="1"/>
              </p:nvGrpSpPr>
              <p:grpSpPr>
                <a:xfrm>
                  <a:off x="13103513" y="3705268"/>
                  <a:ext cx="145820" cy="146462"/>
                  <a:chOff x="13096169" y="3602278"/>
                  <a:chExt cx="145820" cy="146462"/>
                </a:xfrm>
              </p:grpSpPr>
              <p:sp>
                <p:nvSpPr>
                  <p:cNvPr id="296" name="Rechthoek 295">
                    <a:extLst>
                      <a:ext uri="{FF2B5EF4-FFF2-40B4-BE49-F238E27FC236}">
                        <a16:creationId xmlns:a16="http://schemas.microsoft.com/office/drawing/2014/main" id="{5031B09B-F896-4603-921E-839861BC578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297" name="Rechthoek 296">
                    <a:extLst>
                      <a:ext uri="{FF2B5EF4-FFF2-40B4-BE49-F238E27FC236}">
                        <a16:creationId xmlns:a16="http://schemas.microsoft.com/office/drawing/2014/main" id="{82578B31-8BD7-4B5A-8B43-AE6C3C566EE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293" name="Groep 292">
                  <a:extLst>
                    <a:ext uri="{FF2B5EF4-FFF2-40B4-BE49-F238E27FC236}">
                      <a16:creationId xmlns:a16="http://schemas.microsoft.com/office/drawing/2014/main" id="{F4DAC2E2-0E18-4671-912F-7CBC5CB2B53F}"/>
                    </a:ext>
                  </a:extLst>
                </p:cNvPr>
                <p:cNvGrpSpPr/>
                <p:nvPr userDrawn="1"/>
              </p:nvGrpSpPr>
              <p:grpSpPr>
                <a:xfrm rot="10800000">
                  <a:off x="13061402" y="3665637"/>
                  <a:ext cx="145820" cy="146462"/>
                  <a:chOff x="13096169" y="3602278"/>
                  <a:chExt cx="145820" cy="146462"/>
                </a:xfrm>
              </p:grpSpPr>
              <p:sp>
                <p:nvSpPr>
                  <p:cNvPr id="294" name="Rechthoek 293">
                    <a:extLst>
                      <a:ext uri="{FF2B5EF4-FFF2-40B4-BE49-F238E27FC236}">
                        <a16:creationId xmlns:a16="http://schemas.microsoft.com/office/drawing/2014/main" id="{0E95B559-68C8-4983-87BD-4B4F43022F8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295" name="Rechthoek 294">
                    <a:extLst>
                      <a:ext uri="{FF2B5EF4-FFF2-40B4-BE49-F238E27FC236}">
                        <a16:creationId xmlns:a16="http://schemas.microsoft.com/office/drawing/2014/main" id="{E72B99B3-51A7-4D65-9532-919E9B69311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289" name="Rechthoek 288">
                <a:extLst>
                  <a:ext uri="{FF2B5EF4-FFF2-40B4-BE49-F238E27FC236}">
                    <a16:creationId xmlns:a16="http://schemas.microsoft.com/office/drawing/2014/main" id="{319AB6A6-E0A5-4498-9CD2-D11356A5237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99"/>
                  </a:spcBef>
                  <a:spcAft>
                    <a:spcPts val="599"/>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290" name="Gelijkbenige driehoek 289">
                <a:extLst>
                  <a:ext uri="{FF2B5EF4-FFF2-40B4-BE49-F238E27FC236}">
                    <a16:creationId xmlns:a16="http://schemas.microsoft.com/office/drawing/2014/main" id="{18144145-99C9-4C4E-99D8-96C982B746E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259" name="Groep 258">
              <a:extLst>
                <a:ext uri="{FF2B5EF4-FFF2-40B4-BE49-F238E27FC236}">
                  <a16:creationId xmlns:a16="http://schemas.microsoft.com/office/drawing/2014/main" id="{DE0A8D1D-1E5F-4830-B3B6-983BA992F2D9}"/>
                </a:ext>
              </a:extLst>
            </p:cNvPr>
            <p:cNvGrpSpPr/>
            <p:nvPr userDrawn="1"/>
          </p:nvGrpSpPr>
          <p:grpSpPr>
            <a:xfrm>
              <a:off x="-3314821" y="2981448"/>
              <a:ext cx="1558053" cy="563933"/>
              <a:chOff x="-3314821" y="2981448"/>
              <a:chExt cx="1558053" cy="563933"/>
            </a:xfrm>
          </p:grpSpPr>
          <p:sp>
            <p:nvSpPr>
              <p:cNvPr id="274" name="Rechthoek 273">
                <a:extLst>
                  <a:ext uri="{FF2B5EF4-FFF2-40B4-BE49-F238E27FC236}">
                    <a16:creationId xmlns:a16="http://schemas.microsoft.com/office/drawing/2014/main" id="{B3EC58F8-F501-4A3A-A856-46E944937FD2}"/>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99"/>
                  </a:spcBef>
                  <a:spcAft>
                    <a:spcPts val="599"/>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275" name="Rechthoek 274">
                <a:extLst>
                  <a:ext uri="{FF2B5EF4-FFF2-40B4-BE49-F238E27FC236}">
                    <a16:creationId xmlns:a16="http://schemas.microsoft.com/office/drawing/2014/main" id="{46727B06-DBC7-442C-9F4F-746855ADBB01}"/>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276" name="Tekstvak 275">
                <a:extLst>
                  <a:ext uri="{FF2B5EF4-FFF2-40B4-BE49-F238E27FC236}">
                    <a16:creationId xmlns:a16="http://schemas.microsoft.com/office/drawing/2014/main" id="{B13D6301-663C-4D34-A852-DA26F9CA0156}"/>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74" rtl="0" eaLnBrk="1" latinLnBrk="0" hangingPunct="1">
                  <a:lnSpc>
                    <a:spcPct val="90000"/>
                  </a:lnSpc>
                  <a:spcBef>
                    <a:spcPts val="599"/>
                  </a:spcBef>
                  <a:spcAft>
                    <a:spcPts val="599"/>
                  </a:spcAft>
                </a:pPr>
                <a:r>
                  <a:rPr lang="nl-NL" sz="900" b="0" kern="1200" noProof="0">
                    <a:solidFill>
                      <a:srgbClr val="211F26"/>
                    </a:solidFill>
                    <a:latin typeface="Calibri" panose="020F0502020204030204" pitchFamily="34" charset="0"/>
                    <a:ea typeface="+mn-ea"/>
                    <a:cs typeface="Calibri" panose="020F0502020204030204" pitchFamily="34" charset="0"/>
                  </a:rPr>
                  <a:t>Naar voorgrond</a:t>
                </a:r>
              </a:p>
            </p:txBody>
          </p:sp>
          <p:sp>
            <p:nvSpPr>
              <p:cNvPr id="277" name="Tekstvak 276">
                <a:extLst>
                  <a:ext uri="{FF2B5EF4-FFF2-40B4-BE49-F238E27FC236}">
                    <a16:creationId xmlns:a16="http://schemas.microsoft.com/office/drawing/2014/main" id="{43389A84-388C-4F66-814E-CEF727E6AB61}"/>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74" rtl="0" eaLnBrk="1" latinLnBrk="0" hangingPunct="1">
                  <a:lnSpc>
                    <a:spcPct val="90000"/>
                  </a:lnSpc>
                  <a:spcBef>
                    <a:spcPts val="599"/>
                  </a:spcBef>
                  <a:spcAft>
                    <a:spcPts val="599"/>
                  </a:spcAft>
                </a:pPr>
                <a:r>
                  <a:rPr lang="nl-NL" sz="900" b="0" kern="1200" noProof="0">
                    <a:solidFill>
                      <a:srgbClr val="211F26"/>
                    </a:solidFill>
                    <a:latin typeface="Calibri" panose="020F0502020204030204" pitchFamily="34" charset="0"/>
                    <a:ea typeface="+mn-ea"/>
                    <a:cs typeface="Calibri" panose="020F0502020204030204" pitchFamily="34" charset="0"/>
                  </a:rPr>
                  <a:t>Naar achtergrond</a:t>
                </a:r>
              </a:p>
            </p:txBody>
          </p:sp>
          <p:sp>
            <p:nvSpPr>
              <p:cNvPr id="278" name="Vrije vorm: vorm 277">
                <a:extLst>
                  <a:ext uri="{FF2B5EF4-FFF2-40B4-BE49-F238E27FC236}">
                    <a16:creationId xmlns:a16="http://schemas.microsoft.com/office/drawing/2014/main" id="{6B697103-F4D4-491B-B71F-C28609553A5C}"/>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99"/>
                  </a:spcBef>
                  <a:spcAft>
                    <a:spcPts val="599"/>
                  </a:spcAft>
                </a:pPr>
                <a:endParaRPr lang="nl-NL" sz="1601" cap="all" baseline="0" noProof="0">
                  <a:latin typeface="Calibri" panose="020F0502020204030204" pitchFamily="34" charset="0"/>
                  <a:cs typeface="Calibri" panose="020F0502020204030204" pitchFamily="34" charset="0"/>
                </a:endParaRPr>
              </a:p>
            </p:txBody>
          </p:sp>
          <p:sp>
            <p:nvSpPr>
              <p:cNvPr id="279" name="Gelijkbenige driehoek 278">
                <a:extLst>
                  <a:ext uri="{FF2B5EF4-FFF2-40B4-BE49-F238E27FC236}">
                    <a16:creationId xmlns:a16="http://schemas.microsoft.com/office/drawing/2014/main" id="{40437DE3-E263-4B35-B07E-F8BCFAF00DA3}"/>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280" name="Groep 279">
                <a:extLst>
                  <a:ext uri="{FF2B5EF4-FFF2-40B4-BE49-F238E27FC236}">
                    <a16:creationId xmlns:a16="http://schemas.microsoft.com/office/drawing/2014/main" id="{5B5BBF0E-E3F2-42D2-9C9F-3A044AAE7BF4}"/>
                  </a:ext>
                </a:extLst>
              </p:cNvPr>
              <p:cNvGrpSpPr/>
              <p:nvPr userDrawn="1"/>
            </p:nvGrpSpPr>
            <p:grpSpPr>
              <a:xfrm>
                <a:off x="-3257052" y="3032066"/>
                <a:ext cx="182309" cy="163794"/>
                <a:chOff x="12832541" y="3162395"/>
                <a:chExt cx="219532" cy="197236"/>
              </a:xfrm>
            </p:grpSpPr>
            <p:sp>
              <p:nvSpPr>
                <p:cNvPr id="285" name="Rechthoek 284">
                  <a:extLst>
                    <a:ext uri="{FF2B5EF4-FFF2-40B4-BE49-F238E27FC236}">
                      <a16:creationId xmlns:a16="http://schemas.microsoft.com/office/drawing/2014/main" id="{0AE8F900-BFF6-4D81-AA63-7114778A3726}"/>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sp>
              <p:nvSpPr>
                <p:cNvPr id="286" name="Rechthoek 285">
                  <a:extLst>
                    <a:ext uri="{FF2B5EF4-FFF2-40B4-BE49-F238E27FC236}">
                      <a16:creationId xmlns:a16="http://schemas.microsoft.com/office/drawing/2014/main" id="{515361FF-D068-476D-A8D4-55A0B50305D9}"/>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sp>
              <p:nvSpPr>
                <p:cNvPr id="287" name="Rechthoek 286">
                  <a:extLst>
                    <a:ext uri="{FF2B5EF4-FFF2-40B4-BE49-F238E27FC236}">
                      <a16:creationId xmlns:a16="http://schemas.microsoft.com/office/drawing/2014/main" id="{60D5FF4D-EE08-4074-81C8-6E6AF3489797}"/>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grpSp>
          <p:grpSp>
            <p:nvGrpSpPr>
              <p:cNvPr id="281" name="Groep 280">
                <a:extLst>
                  <a:ext uri="{FF2B5EF4-FFF2-40B4-BE49-F238E27FC236}">
                    <a16:creationId xmlns:a16="http://schemas.microsoft.com/office/drawing/2014/main" id="{8C241F38-01B3-429E-BAEC-55B80D169451}"/>
                  </a:ext>
                </a:extLst>
              </p:cNvPr>
              <p:cNvGrpSpPr/>
              <p:nvPr userDrawn="1"/>
            </p:nvGrpSpPr>
            <p:grpSpPr>
              <a:xfrm>
                <a:off x="-3257053" y="3276580"/>
                <a:ext cx="182309" cy="163794"/>
                <a:chOff x="12832541" y="3162395"/>
                <a:chExt cx="219532" cy="197236"/>
              </a:xfrm>
            </p:grpSpPr>
            <p:sp>
              <p:nvSpPr>
                <p:cNvPr id="282" name="Rechthoek 281">
                  <a:extLst>
                    <a:ext uri="{FF2B5EF4-FFF2-40B4-BE49-F238E27FC236}">
                      <a16:creationId xmlns:a16="http://schemas.microsoft.com/office/drawing/2014/main" id="{311C950E-06FF-4A1E-8D6C-9A1B173F0DF9}"/>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sp>
              <p:nvSpPr>
                <p:cNvPr id="283" name="Rechthoek 282">
                  <a:extLst>
                    <a:ext uri="{FF2B5EF4-FFF2-40B4-BE49-F238E27FC236}">
                      <a16:creationId xmlns:a16="http://schemas.microsoft.com/office/drawing/2014/main" id="{B9FE7F48-4ED6-4E30-990F-05DC752457E7}"/>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sp>
              <p:nvSpPr>
                <p:cNvPr id="284" name="Rechthoek 283">
                  <a:extLst>
                    <a:ext uri="{FF2B5EF4-FFF2-40B4-BE49-F238E27FC236}">
                      <a16:creationId xmlns:a16="http://schemas.microsoft.com/office/drawing/2014/main" id="{A0AEDBBB-10D7-4C11-B5B8-1D08A1BAABB5}"/>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grpSp>
        </p:grpSp>
        <p:grpSp>
          <p:nvGrpSpPr>
            <p:cNvPr id="260" name="Groep 259">
              <a:extLst>
                <a:ext uri="{FF2B5EF4-FFF2-40B4-BE49-F238E27FC236}">
                  <a16:creationId xmlns:a16="http://schemas.microsoft.com/office/drawing/2014/main" id="{4A468DBF-3835-4760-A9C8-E1EBAEA08147}"/>
                </a:ext>
              </a:extLst>
            </p:cNvPr>
            <p:cNvGrpSpPr/>
            <p:nvPr userDrawn="1"/>
          </p:nvGrpSpPr>
          <p:grpSpPr>
            <a:xfrm>
              <a:off x="-3310781" y="1231352"/>
              <a:ext cx="311450" cy="308977"/>
              <a:chOff x="-3310781" y="1231352"/>
              <a:chExt cx="311450" cy="308977"/>
            </a:xfrm>
          </p:grpSpPr>
          <p:sp>
            <p:nvSpPr>
              <p:cNvPr id="271" name="Rechthoek 270">
                <a:extLst>
                  <a:ext uri="{FF2B5EF4-FFF2-40B4-BE49-F238E27FC236}">
                    <a16:creationId xmlns:a16="http://schemas.microsoft.com/office/drawing/2014/main" id="{59D4B657-2AC7-4A5C-9D47-3E43F29F1F69}"/>
                  </a:ext>
                </a:extLst>
              </p:cNvPr>
              <p:cNvSpPr/>
              <p:nvPr userDrawn="1"/>
            </p:nvSpPr>
            <p:spPr>
              <a:xfrm>
                <a:off x="-3310781" y="1231352"/>
                <a:ext cx="308978" cy="308977"/>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sp>
            <p:nvSpPr>
              <p:cNvPr id="272" name="Vrije vorm 112">
                <a:extLst>
                  <a:ext uri="{FF2B5EF4-FFF2-40B4-BE49-F238E27FC236}">
                    <a16:creationId xmlns:a16="http://schemas.microsoft.com/office/drawing/2014/main" id="{B319A9B1-46C1-4567-8128-7FE94C09C654}"/>
                  </a:ext>
                </a:extLst>
              </p:cNvPr>
              <p:cNvSpPr/>
              <p:nvPr userDrawn="1"/>
            </p:nvSpPr>
            <p:spPr>
              <a:xfrm>
                <a:off x="-3308309" y="1231352"/>
                <a:ext cx="308978" cy="46965"/>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sp>
            <p:nvSpPr>
              <p:cNvPr id="273" name="Vrije vorm 113">
                <a:extLst>
                  <a:ext uri="{FF2B5EF4-FFF2-40B4-BE49-F238E27FC236}">
                    <a16:creationId xmlns:a16="http://schemas.microsoft.com/office/drawing/2014/main" id="{E6CC1D8F-0AC4-4C8E-A371-BC45A745B46A}"/>
                  </a:ext>
                </a:extLst>
              </p:cNvPr>
              <p:cNvSpPr/>
              <p:nvPr userDrawn="1"/>
            </p:nvSpPr>
            <p:spPr>
              <a:xfrm>
                <a:off x="-3309640" y="1493364"/>
                <a:ext cx="308978" cy="46965"/>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1" noProof="0">
                  <a:solidFill>
                    <a:srgbClr val="211F26"/>
                  </a:solidFill>
                  <a:latin typeface="Calibri" panose="020F0502020204030204" pitchFamily="34" charset="0"/>
                  <a:cs typeface="Calibri" panose="020F0502020204030204" pitchFamily="34" charset="0"/>
                </a:endParaRPr>
              </a:p>
            </p:txBody>
          </p:sp>
        </p:grpSp>
        <p:sp>
          <p:nvSpPr>
            <p:cNvPr id="261" name="Rechthoek 260">
              <a:extLst>
                <a:ext uri="{FF2B5EF4-FFF2-40B4-BE49-F238E27FC236}">
                  <a16:creationId xmlns:a16="http://schemas.microsoft.com/office/drawing/2014/main" id="{0C707E6B-DC98-4F8A-B7F9-14A3712A9668}"/>
                </a:ext>
              </a:extLst>
            </p:cNvPr>
            <p:cNvSpPr/>
            <p:nvPr userDrawn="1"/>
          </p:nvSpPr>
          <p:spPr>
            <a:xfrm>
              <a:off x="-3786437" y="5457411"/>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99"/>
                </a:spcBef>
                <a:spcAft>
                  <a:spcPts val="599"/>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b="1" cap="all" baseline="0" noProof="0">
                  <a:solidFill>
                    <a:srgbClr val="211F26"/>
                  </a:solidFill>
                  <a:latin typeface="Calibri" panose="020F0502020204030204" pitchFamily="34" charset="0"/>
                  <a:cs typeface="Calibri" panose="020F0502020204030204" pitchFamily="34" charset="0"/>
                </a:rPr>
              </a:br>
              <a:r>
                <a:rPr lang="nl-NL" sz="1200" kern="1200" cap="none" baseline="0" noProof="0">
                  <a:solidFill>
                    <a:srgbClr val="211F26"/>
                  </a:solidFill>
                  <a:latin typeface="Calibri" panose="020F0502020204030204" pitchFamily="34" charset="0"/>
                  <a:ea typeface="+mn-ea"/>
                  <a:cs typeface="Calibri" panose="020F0502020204030204" pitchFamily="34" charset="0"/>
                </a:rPr>
                <a:t>Ga naar de tab</a:t>
              </a:r>
              <a:r>
                <a:rPr lang="nl-NL" sz="1200" b="1" cap="all" baseline="0" noProof="0">
                  <a:solidFill>
                    <a:srgbClr val="211F26"/>
                  </a:solidFill>
                  <a:latin typeface="Calibri" panose="020F0502020204030204" pitchFamily="34" charset="0"/>
                  <a:cs typeface="Calibri" panose="020F0502020204030204" pitchFamily="34" charset="0"/>
                </a:rPr>
                <a:t> 'SLIDEBUILDER’ </a:t>
              </a:r>
              <a:r>
                <a:rPr lang="nl-NL" sz="1200" kern="1200" cap="none" baseline="0" noProof="0">
                  <a:solidFill>
                    <a:srgbClr val="211F26"/>
                  </a:solidFill>
                  <a:latin typeface="Calibri" panose="020F0502020204030204" pitchFamily="34" charset="0"/>
                  <a:ea typeface="+mn-ea"/>
                  <a:cs typeface="Calibri" panose="020F0502020204030204" pitchFamily="34" charset="0"/>
                </a:rPr>
                <a:t>en klik</a:t>
              </a:r>
              <a:br>
                <a:rPr lang="nl-NL" sz="1200" kern="1200" cap="none" baseline="0" noProof="0">
                  <a:solidFill>
                    <a:srgbClr val="211F26"/>
                  </a:solidFill>
                  <a:latin typeface="Calibri" panose="020F0502020204030204" pitchFamily="34" charset="0"/>
                  <a:ea typeface="+mn-ea"/>
                  <a:cs typeface="Calibri" panose="020F0502020204030204" pitchFamily="34" charset="0"/>
                </a:rPr>
              </a:br>
              <a:r>
                <a:rPr lang="nl-NL" sz="1200" kern="1200" cap="none" baseline="0" noProof="0">
                  <a:solidFill>
                    <a:srgbClr val="211F26"/>
                  </a:solidFill>
                  <a:latin typeface="Calibri" panose="020F0502020204030204" pitchFamily="34" charset="0"/>
                  <a:ea typeface="+mn-ea"/>
                  <a:cs typeface="Calibri" panose="020F0502020204030204" pitchFamily="34" charset="0"/>
                </a:rPr>
                <a:t>op de knop </a:t>
              </a:r>
              <a:r>
                <a:rPr lang="nl-NL" sz="1200" b="1" cap="all" baseline="0" noProof="0">
                  <a:solidFill>
                    <a:srgbClr val="211F26"/>
                  </a:solidFill>
                  <a:latin typeface="Calibri" panose="020F0502020204030204" pitchFamily="34" charset="0"/>
                  <a:cs typeface="Calibri" panose="020F0502020204030204" pitchFamily="34" charset="0"/>
                </a:rPr>
                <a:t>'Support &amp; Inspiratie'</a:t>
              </a:r>
            </a:p>
          </p:txBody>
        </p:sp>
        <p:grpSp>
          <p:nvGrpSpPr>
            <p:cNvPr id="262" name="ICOON_info">
              <a:extLst>
                <a:ext uri="{FF2B5EF4-FFF2-40B4-BE49-F238E27FC236}">
                  <a16:creationId xmlns:a16="http://schemas.microsoft.com/office/drawing/2014/main" id="{2DBA0BE3-49EF-407F-AA28-385C2E88320B}"/>
                </a:ext>
              </a:extLst>
            </p:cNvPr>
            <p:cNvGrpSpPr/>
            <p:nvPr userDrawn="1"/>
          </p:nvGrpSpPr>
          <p:grpSpPr>
            <a:xfrm>
              <a:off x="-376736" y="5324892"/>
              <a:ext cx="283685" cy="283685"/>
              <a:chOff x="-510741" y="5913713"/>
              <a:chExt cx="267555" cy="267555"/>
            </a:xfrm>
          </p:grpSpPr>
          <p:sp>
            <p:nvSpPr>
              <p:cNvPr id="269" name="Ovaal 268">
                <a:extLst>
                  <a:ext uri="{FF2B5EF4-FFF2-40B4-BE49-F238E27FC236}">
                    <a16:creationId xmlns:a16="http://schemas.microsoft.com/office/drawing/2014/main" id="{148A01AC-B66E-452C-A821-D87799F02C9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99"/>
                  </a:spcBef>
                  <a:spcAft>
                    <a:spcPts val="599"/>
                  </a:spcAft>
                </a:pPr>
                <a:endParaRPr lang="nl-NL" sz="1601" cap="all" baseline="0" noProof="0">
                  <a:latin typeface="Calibri" panose="020F0502020204030204" pitchFamily="34" charset="0"/>
                  <a:cs typeface="Calibri" panose="020F0502020204030204" pitchFamily="34" charset="0"/>
                </a:endParaRPr>
              </a:p>
            </p:txBody>
          </p:sp>
          <p:sp>
            <p:nvSpPr>
              <p:cNvPr id="270" name="Graphic 163" descr="Informatie">
                <a:extLst>
                  <a:ext uri="{FF2B5EF4-FFF2-40B4-BE49-F238E27FC236}">
                    <a16:creationId xmlns:a16="http://schemas.microsoft.com/office/drawing/2014/main" id="{49B04B74-CC8F-4CA8-BB8D-1A846586715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1" noProof="0">
                  <a:solidFill>
                    <a:srgbClr val="211F26"/>
                  </a:solidFill>
                  <a:latin typeface="Calibri" panose="020F0502020204030204" pitchFamily="34" charset="0"/>
                  <a:cs typeface="Calibri" panose="020F0502020204030204" pitchFamily="34" charset="0"/>
                </a:endParaRPr>
              </a:p>
            </p:txBody>
          </p:sp>
        </p:grpSp>
        <p:grpSp>
          <p:nvGrpSpPr>
            <p:cNvPr id="263" name="Groep 262">
              <a:extLst>
                <a:ext uri="{FF2B5EF4-FFF2-40B4-BE49-F238E27FC236}">
                  <a16:creationId xmlns:a16="http://schemas.microsoft.com/office/drawing/2014/main" id="{09DD97C2-62D8-47AA-8A3F-86825FD6A4C2}"/>
                </a:ext>
              </a:extLst>
            </p:cNvPr>
            <p:cNvGrpSpPr/>
            <p:nvPr userDrawn="1"/>
          </p:nvGrpSpPr>
          <p:grpSpPr>
            <a:xfrm>
              <a:off x="-938434" y="5594788"/>
              <a:ext cx="627798" cy="576693"/>
              <a:chOff x="-938434" y="4570310"/>
              <a:chExt cx="627798" cy="576693"/>
            </a:xfrm>
          </p:grpSpPr>
          <p:grpSp>
            <p:nvGrpSpPr>
              <p:cNvPr id="264" name="Inspireren">
                <a:extLst>
                  <a:ext uri="{FF2B5EF4-FFF2-40B4-BE49-F238E27FC236}">
                    <a16:creationId xmlns:a16="http://schemas.microsoft.com/office/drawing/2014/main" id="{759BC7D6-038A-4043-990F-A6D80A1F8E65}"/>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66" name="Freeform 12">
                  <a:extLst>
                    <a:ext uri="{FF2B5EF4-FFF2-40B4-BE49-F238E27FC236}">
                      <a16:creationId xmlns:a16="http://schemas.microsoft.com/office/drawing/2014/main" id="{94B5A372-2CFF-4C23-8509-B3B6E0161CE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latin typeface="Segoe UI Light"/>
                  </a:endParaRPr>
                </a:p>
              </p:txBody>
            </p:sp>
            <p:sp>
              <p:nvSpPr>
                <p:cNvPr id="267" name="Freeform 13">
                  <a:extLst>
                    <a:ext uri="{FF2B5EF4-FFF2-40B4-BE49-F238E27FC236}">
                      <a16:creationId xmlns:a16="http://schemas.microsoft.com/office/drawing/2014/main" id="{D2F9788F-ED2A-44E5-902A-762CA02F63E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latin typeface="Segoe UI Light"/>
                  </a:endParaRPr>
                </a:p>
              </p:txBody>
            </p:sp>
            <p:sp>
              <p:nvSpPr>
                <p:cNvPr id="268" name="Freeform 14">
                  <a:extLst>
                    <a:ext uri="{FF2B5EF4-FFF2-40B4-BE49-F238E27FC236}">
                      <a16:creationId xmlns:a16="http://schemas.microsoft.com/office/drawing/2014/main" id="{03C1C62B-8531-4AD4-B741-0360008C609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latin typeface="Segoe UI Light"/>
                  </a:endParaRPr>
                </a:p>
              </p:txBody>
            </p:sp>
          </p:grpSp>
          <p:sp>
            <p:nvSpPr>
              <p:cNvPr id="265" name="Tekstvak 264">
                <a:extLst>
                  <a:ext uri="{FF2B5EF4-FFF2-40B4-BE49-F238E27FC236}">
                    <a16:creationId xmlns:a16="http://schemas.microsoft.com/office/drawing/2014/main" id="{E8AD0645-0A18-48EE-BCC8-8B6A9E47FAD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rtl="0"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spTree>
    <p:extLst>
      <p:ext uri="{BB962C8B-B14F-4D97-AF65-F5344CB8AC3E}">
        <p14:creationId xmlns:p14="http://schemas.microsoft.com/office/powerpoint/2010/main" val="221112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 Grafiek">
    <p:spTree>
      <p:nvGrpSpPr>
        <p:cNvPr id="1" name=""/>
        <p:cNvGrpSpPr/>
        <p:nvPr/>
      </p:nvGrpSpPr>
      <p:grpSpPr>
        <a:xfrm>
          <a:off x="0" y="0"/>
          <a:ext cx="0" cy="0"/>
          <a:chOff x="0" y="0"/>
          <a:chExt cx="0" cy="0"/>
        </a:xfrm>
      </p:grpSpPr>
      <p:sp>
        <p:nvSpPr>
          <p:cNvPr id="80" name="Vrije vorm: vorm 79">
            <a:extLst>
              <a:ext uri="{FF2B5EF4-FFF2-40B4-BE49-F238E27FC236}">
                <a16:creationId xmlns:a16="http://schemas.microsoft.com/office/drawing/2014/main" id="{957574D1-A687-4747-B82E-369BD5F1EF38}"/>
              </a:ext>
            </a:extLst>
          </p:cNvPr>
          <p:cNvSpPr/>
          <p:nvPr userDrawn="1"/>
        </p:nvSpPr>
        <p:spPr>
          <a:xfrm>
            <a:off x="5351675" y="-16934"/>
            <a:ext cx="6845089" cy="6874933"/>
          </a:xfrm>
          <a:custGeom>
            <a:avLst/>
            <a:gdLst>
              <a:gd name="connsiteX0" fmla="*/ 3250459 w 6845089"/>
              <a:gd name="connsiteY0" fmla="*/ 0 h 6874933"/>
              <a:gd name="connsiteX1" fmla="*/ 3502119 w 6845089"/>
              <a:gd name="connsiteY1" fmla="*/ 1186 h 6874933"/>
              <a:gd name="connsiteX2" fmla="*/ 272742 w 6845089"/>
              <a:gd name="connsiteY2" fmla="*/ 4817930 h 6874933"/>
              <a:gd name="connsiteX3" fmla="*/ 2311584 w 6845089"/>
              <a:gd name="connsiteY3" fmla="*/ 6874601 h 6874933"/>
              <a:gd name="connsiteX4" fmla="*/ 2455111 w 6845089"/>
              <a:gd name="connsiteY4" fmla="*/ 6874601 h 6874933"/>
              <a:gd name="connsiteX5" fmla="*/ 404639 w 6845089"/>
              <a:gd name="connsiteY5" fmla="*/ 4806199 h 6874933"/>
              <a:gd name="connsiteX6" fmla="*/ 3625761 w 6845089"/>
              <a:gd name="connsiteY6" fmla="*/ 1768 h 6874933"/>
              <a:gd name="connsiteX7" fmla="*/ 6845089 w 6845089"/>
              <a:gd name="connsiteY7" fmla="*/ 16933 h 6874933"/>
              <a:gd name="connsiteX8" fmla="*/ 6845089 w 6845089"/>
              <a:gd name="connsiteY8" fmla="*/ 6874933 h 6874933"/>
              <a:gd name="connsiteX9" fmla="*/ 2048933 w 6845089"/>
              <a:gd name="connsiteY9" fmla="*/ 6874933 h 6874933"/>
              <a:gd name="connsiteX10" fmla="*/ 0 w 6845089"/>
              <a:gd name="connsiteY10" fmla="*/ 4842933 h 687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5089" h="6874933">
                <a:moveTo>
                  <a:pt x="3250459" y="0"/>
                </a:moveTo>
                <a:lnTo>
                  <a:pt x="3502119" y="1186"/>
                </a:lnTo>
                <a:lnTo>
                  <a:pt x="272742" y="4817930"/>
                </a:lnTo>
                <a:lnTo>
                  <a:pt x="2311584" y="6874601"/>
                </a:lnTo>
                <a:lnTo>
                  <a:pt x="2455111" y="6874601"/>
                </a:lnTo>
                <a:lnTo>
                  <a:pt x="404639" y="4806199"/>
                </a:lnTo>
                <a:lnTo>
                  <a:pt x="3625761" y="1768"/>
                </a:lnTo>
                <a:lnTo>
                  <a:pt x="6845089" y="16933"/>
                </a:lnTo>
                <a:lnTo>
                  <a:pt x="6845089" y="6874933"/>
                </a:lnTo>
                <a:lnTo>
                  <a:pt x="2048933" y="6874933"/>
                </a:lnTo>
                <a:lnTo>
                  <a:pt x="0" y="484293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Vertical Text Placeholder 2"/>
          <p:cNvSpPr>
            <a:spLocks noGrp="1"/>
          </p:cNvSpPr>
          <p:nvPr>
            <p:ph type="body" orient="vert" idx="1" hasCustomPrompt="1"/>
          </p:nvPr>
        </p:nvSpPr>
        <p:spPr>
          <a:xfrm>
            <a:off x="1022355" y="2588567"/>
            <a:ext cx="3937360" cy="3628155"/>
          </a:xfrm>
          <a:prstGeom prst="rect">
            <a:avLst/>
          </a:prstGeom>
        </p:spPr>
        <p:txBody>
          <a:bodyPr vert="horz" anchor="t" anchorCtr="0"/>
          <a:lstStyle>
            <a:lvl1pPr>
              <a:defRPr/>
            </a:lvl1pPr>
            <a:lvl2pPr>
              <a:defRPr/>
            </a:lvl2pPr>
            <a:lvl3pPr>
              <a:defRPr/>
            </a:lvl3pPr>
            <a:lvl4pPr>
              <a:defRPr/>
            </a:lvl4pPr>
            <a:lvl5pPr>
              <a:defRPr/>
            </a:lvl5pPr>
            <a:lvl6pPr marL="0" indent="0">
              <a:buNone/>
              <a:defRPr/>
            </a:lvl6pPr>
            <a:lvl7pPr>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163" name="Vertical Text Placeholder 2">
            <a:extLst>
              <a:ext uri="{FF2B5EF4-FFF2-40B4-BE49-F238E27FC236}">
                <a16:creationId xmlns:a16="http://schemas.microsoft.com/office/drawing/2014/main" id="{06FBECA9-F37E-437A-9416-BA50DF9FFD51}"/>
              </a:ext>
            </a:extLst>
          </p:cNvPr>
          <p:cNvSpPr>
            <a:spLocks noGrp="1"/>
          </p:cNvSpPr>
          <p:nvPr>
            <p:ph type="body" orient="vert" idx="23" hasCustomPrompt="1"/>
          </p:nvPr>
        </p:nvSpPr>
        <p:spPr>
          <a:xfrm>
            <a:off x="1023314" y="1509125"/>
            <a:ext cx="3947282" cy="719433"/>
          </a:xfrm>
          <a:prstGeom prst="rect">
            <a:avLst/>
          </a:prstGeom>
        </p:spPr>
        <p:txBody>
          <a:bodyPr vert="horz" anchor="ctr" anchorCtr="0"/>
          <a:lstStyle>
            <a:lvl1pPr marL="0" indent="0">
              <a:buNone/>
              <a:defRPr lang="nl-NL" sz="4000" b="1" kern="1200" noProof="0" dirty="0">
                <a:solidFill>
                  <a:schemeClr val="tx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sp>
        <p:nvSpPr>
          <p:cNvPr id="81" name="BLUE Triangle">
            <a:extLst>
              <a:ext uri="{FF2B5EF4-FFF2-40B4-BE49-F238E27FC236}">
                <a16:creationId xmlns:a16="http://schemas.microsoft.com/office/drawing/2014/main" id="{E9CAA2F4-4CE4-4612-A238-F9BD8448D48A}"/>
              </a:ext>
            </a:extLst>
          </p:cNvPr>
          <p:cNvSpPr>
            <a:spLocks noGrp="1"/>
          </p:cNvSpPr>
          <p:nvPr>
            <p:ph type="body" sz="quarter" idx="18" hasCustomPrompt="1"/>
          </p:nvPr>
        </p:nvSpPr>
        <p:spPr>
          <a:xfrm flipH="1">
            <a:off x="10661567" y="4543865"/>
            <a:ext cx="1535197" cy="2314136"/>
          </a:xfrm>
          <a:prstGeom prst="rtTriangle">
            <a:avLst/>
          </a:prstGeom>
          <a:solidFill>
            <a:schemeClr val="tx2">
              <a:alpha val="75000"/>
            </a:schemeClr>
          </a:solidFill>
        </p:spPr>
        <p:txBody>
          <a:bodyPr/>
          <a:lstStyle>
            <a:lvl1pPr marL="0" indent="0" algn="ctr">
              <a:buNone/>
              <a:defRPr sz="1000">
                <a:solidFill>
                  <a:schemeClr val="bg1"/>
                </a:solidFill>
              </a:defRPr>
            </a:lvl1pPr>
          </a:lstStyle>
          <a:p>
            <a:pPr lvl="0"/>
            <a:r>
              <a:rPr lang="nl-NL"/>
              <a:t> </a:t>
            </a:r>
          </a:p>
        </p:txBody>
      </p:sp>
      <p:sp>
        <p:nvSpPr>
          <p:cNvPr id="6" name="Tijdelijke aanduiding voor grafiek 5">
            <a:extLst>
              <a:ext uri="{FF2B5EF4-FFF2-40B4-BE49-F238E27FC236}">
                <a16:creationId xmlns:a16="http://schemas.microsoft.com/office/drawing/2014/main" id="{25D44E7F-1F2F-4878-B499-1562EF48BFD3}"/>
              </a:ext>
            </a:extLst>
          </p:cNvPr>
          <p:cNvSpPr>
            <a:spLocks noGrp="1"/>
          </p:cNvSpPr>
          <p:nvPr>
            <p:ph type="chart" sz="quarter" idx="24" hasCustomPrompt="1"/>
          </p:nvPr>
        </p:nvSpPr>
        <p:spPr>
          <a:xfrm>
            <a:off x="5351464" y="1509125"/>
            <a:ext cx="6200775" cy="4707597"/>
          </a:xfrm>
        </p:spPr>
        <p:txBody>
          <a:bodyPr bIns="1980000"/>
          <a:lstStyle>
            <a:lvl1pPr marL="0" indent="0" algn="ctr">
              <a:spcBef>
                <a:spcPts val="0"/>
              </a:spcBef>
              <a:buNone/>
              <a:defRPr sz="1400">
                <a:solidFill>
                  <a:schemeClr val="tx1">
                    <a:lumMod val="50000"/>
                    <a:lumOff val="50000"/>
                  </a:schemeClr>
                </a:solidFill>
              </a:defRPr>
            </a:lvl1pPr>
          </a:lstStyle>
          <a:p>
            <a:r>
              <a:rPr lang="nl-NL"/>
              <a:t>Klik op het onderstaand icoon </a:t>
            </a:r>
            <a:br>
              <a:rPr lang="nl-NL"/>
            </a:br>
            <a:r>
              <a:rPr lang="nl-NL"/>
              <a:t>om een grafiek in te voegen.</a:t>
            </a:r>
            <a:br>
              <a:rPr lang="nl-NL"/>
            </a:br>
            <a:br>
              <a:rPr lang="nl-NL"/>
            </a:br>
            <a:r>
              <a:rPr lang="nl-NL"/>
              <a:t>Meer hulp nodig? </a:t>
            </a:r>
            <a:br>
              <a:rPr lang="nl-NL"/>
            </a:br>
            <a:r>
              <a:rPr lang="nl-NL"/>
              <a:t>Aan de zijkanten van de dia's zijn instructies </a:t>
            </a:r>
            <a:br>
              <a:rPr lang="nl-NL"/>
            </a:br>
            <a:r>
              <a:rPr lang="nl-NL"/>
              <a:t>geplaatst voor verdere informatie.</a:t>
            </a:r>
          </a:p>
        </p:txBody>
      </p:sp>
      <p:sp>
        <p:nvSpPr>
          <p:cNvPr id="85" name="Tekstvak 84">
            <a:extLst>
              <a:ext uri="{FF2B5EF4-FFF2-40B4-BE49-F238E27FC236}">
                <a16:creationId xmlns:a16="http://schemas.microsoft.com/office/drawing/2014/main" id="{CD853241-1C80-4F6D-A029-96D3B6A8911D}"/>
              </a:ext>
            </a:extLst>
          </p:cNvPr>
          <p:cNvSpPr txBox="1"/>
          <p:nvPr userDrawn="1"/>
        </p:nvSpPr>
        <p:spPr>
          <a:xfrm>
            <a:off x="3687763" y="-619271"/>
            <a:ext cx="4821237" cy="398175"/>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Tekst + grafiek</a:t>
            </a:r>
          </a:p>
        </p:txBody>
      </p:sp>
      <p:grpSp>
        <p:nvGrpSpPr>
          <p:cNvPr id="155" name="INSTRUCTIE">
            <a:extLst>
              <a:ext uri="{FF2B5EF4-FFF2-40B4-BE49-F238E27FC236}">
                <a16:creationId xmlns:a16="http://schemas.microsoft.com/office/drawing/2014/main" id="{9D45D8FF-EB21-4060-B4FD-233185461C0B}"/>
              </a:ext>
            </a:extLst>
          </p:cNvPr>
          <p:cNvGrpSpPr/>
          <p:nvPr userDrawn="1"/>
        </p:nvGrpSpPr>
        <p:grpSpPr>
          <a:xfrm>
            <a:off x="-3786165" y="0"/>
            <a:ext cx="3693385" cy="5359349"/>
            <a:chOff x="-3786437" y="0"/>
            <a:chExt cx="3693386" cy="5359349"/>
          </a:xfrm>
        </p:grpSpPr>
        <p:sp>
          <p:nvSpPr>
            <p:cNvPr id="157" name="Rechthoek 156">
              <a:extLst>
                <a:ext uri="{FF2B5EF4-FFF2-40B4-BE49-F238E27FC236}">
                  <a16:creationId xmlns:a16="http://schemas.microsoft.com/office/drawing/2014/main" id="{300B41BD-34D2-4522-9A7E-42D91129B415}"/>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158" name="Ovaal 157">
              <a:extLst>
                <a:ext uri="{FF2B5EF4-FFF2-40B4-BE49-F238E27FC236}">
                  <a16:creationId xmlns:a16="http://schemas.microsoft.com/office/drawing/2014/main" id="{0F6A6DA8-A33A-4C17-A48A-D2EE84233528}"/>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9" name="Rechthoek 158">
              <a:extLst>
                <a:ext uri="{FF2B5EF4-FFF2-40B4-BE49-F238E27FC236}">
                  <a16:creationId xmlns:a16="http://schemas.microsoft.com/office/drawing/2014/main" id="{5B56E51C-814C-4066-A674-E5CEE76AA47A}"/>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160" name="Ovaal 159">
              <a:extLst>
                <a:ext uri="{FF2B5EF4-FFF2-40B4-BE49-F238E27FC236}">
                  <a16:creationId xmlns:a16="http://schemas.microsoft.com/office/drawing/2014/main" id="{6B48431A-81B3-447D-B779-88D1E572AEB9}"/>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1" name="Rechthoek 160">
              <a:extLst>
                <a:ext uri="{FF2B5EF4-FFF2-40B4-BE49-F238E27FC236}">
                  <a16:creationId xmlns:a16="http://schemas.microsoft.com/office/drawing/2014/main" id="{7DF2056B-DD11-4470-971E-2369D87AC5EA}"/>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64" name="Ovaal 163">
              <a:extLst>
                <a:ext uri="{FF2B5EF4-FFF2-40B4-BE49-F238E27FC236}">
                  <a16:creationId xmlns:a16="http://schemas.microsoft.com/office/drawing/2014/main" id="{D748171F-4691-4758-807F-BDD81F520CDF}"/>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5" name="Ovaal 164">
              <a:extLst>
                <a:ext uri="{FF2B5EF4-FFF2-40B4-BE49-F238E27FC236}">
                  <a16:creationId xmlns:a16="http://schemas.microsoft.com/office/drawing/2014/main" id="{AD44B3CB-7C66-441F-AC3E-2E9433B449BC}"/>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6" name="Ovaal 165">
              <a:extLst>
                <a:ext uri="{FF2B5EF4-FFF2-40B4-BE49-F238E27FC236}">
                  <a16:creationId xmlns:a16="http://schemas.microsoft.com/office/drawing/2014/main" id="{53755588-4E1F-4E27-BA65-2C090F4C24BD}"/>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67" name="Ovaal 166">
              <a:extLst>
                <a:ext uri="{FF2B5EF4-FFF2-40B4-BE49-F238E27FC236}">
                  <a16:creationId xmlns:a16="http://schemas.microsoft.com/office/drawing/2014/main" id="{6C2FE863-98ED-4C05-AC21-AB5AE4822BD0}"/>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68" name="Ovaal 167">
              <a:extLst>
                <a:ext uri="{FF2B5EF4-FFF2-40B4-BE49-F238E27FC236}">
                  <a16:creationId xmlns:a16="http://schemas.microsoft.com/office/drawing/2014/main" id="{7C06AB22-2FA1-4201-AA4D-659C93578E87}"/>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69" name="Ovaal 168">
              <a:extLst>
                <a:ext uri="{FF2B5EF4-FFF2-40B4-BE49-F238E27FC236}">
                  <a16:creationId xmlns:a16="http://schemas.microsoft.com/office/drawing/2014/main" id="{15B24EBD-6500-4811-B46F-E502632BF07C}"/>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70" name="Ovaal 169">
              <a:extLst>
                <a:ext uri="{FF2B5EF4-FFF2-40B4-BE49-F238E27FC236}">
                  <a16:creationId xmlns:a16="http://schemas.microsoft.com/office/drawing/2014/main" id="{870C2298-55E1-4A10-96F8-BC532E46A5E8}"/>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71" name="Rechthoek 170">
              <a:extLst>
                <a:ext uri="{FF2B5EF4-FFF2-40B4-BE49-F238E27FC236}">
                  <a16:creationId xmlns:a16="http://schemas.microsoft.com/office/drawing/2014/main" id="{95F5F664-400F-4706-BA9C-E49A52CCB4ED}"/>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172" name="ICOON_info">
              <a:extLst>
                <a:ext uri="{FF2B5EF4-FFF2-40B4-BE49-F238E27FC236}">
                  <a16:creationId xmlns:a16="http://schemas.microsoft.com/office/drawing/2014/main" id="{563D1114-79B5-4F79-8E57-0C082AEBE623}"/>
                </a:ext>
              </a:extLst>
            </p:cNvPr>
            <p:cNvGrpSpPr/>
            <p:nvPr userDrawn="1"/>
          </p:nvGrpSpPr>
          <p:grpSpPr>
            <a:xfrm>
              <a:off x="-376736" y="4400186"/>
              <a:ext cx="283685" cy="283685"/>
              <a:chOff x="-510741" y="5913713"/>
              <a:chExt cx="267555" cy="267555"/>
            </a:xfrm>
          </p:grpSpPr>
          <p:sp>
            <p:nvSpPr>
              <p:cNvPr id="221" name="Ovaal 220">
                <a:extLst>
                  <a:ext uri="{FF2B5EF4-FFF2-40B4-BE49-F238E27FC236}">
                    <a16:creationId xmlns:a16="http://schemas.microsoft.com/office/drawing/2014/main" id="{1074A294-17F8-4F96-8DA2-0733DEE3A436}"/>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22" name="Graphic 163" descr="Informatie">
                <a:extLst>
                  <a:ext uri="{FF2B5EF4-FFF2-40B4-BE49-F238E27FC236}">
                    <a16:creationId xmlns:a16="http://schemas.microsoft.com/office/drawing/2014/main" id="{FE207023-5CCF-4DA4-A9F5-8253EC8DFA9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173" name="VOORBEELD">
              <a:extLst>
                <a:ext uri="{FF2B5EF4-FFF2-40B4-BE49-F238E27FC236}">
                  <a16:creationId xmlns:a16="http://schemas.microsoft.com/office/drawing/2014/main" id="{42808226-AEFC-4A02-BDF1-F7B2FCA35442}"/>
                </a:ext>
              </a:extLst>
            </p:cNvPr>
            <p:cNvGrpSpPr/>
            <p:nvPr userDrawn="1"/>
          </p:nvGrpSpPr>
          <p:grpSpPr>
            <a:xfrm>
              <a:off x="-3605171" y="458674"/>
              <a:ext cx="3234311" cy="558875"/>
              <a:chOff x="-3605171" y="458674"/>
              <a:chExt cx="3234311" cy="558875"/>
            </a:xfrm>
          </p:grpSpPr>
          <p:sp>
            <p:nvSpPr>
              <p:cNvPr id="181" name="Rechthoek 180">
                <a:extLst>
                  <a:ext uri="{FF2B5EF4-FFF2-40B4-BE49-F238E27FC236}">
                    <a16:creationId xmlns:a16="http://schemas.microsoft.com/office/drawing/2014/main" id="{AAEED62E-C191-42BF-A06D-540D4BDDEEFF}"/>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182" name="Rechthoek 181">
                <a:extLst>
                  <a:ext uri="{FF2B5EF4-FFF2-40B4-BE49-F238E27FC236}">
                    <a16:creationId xmlns:a16="http://schemas.microsoft.com/office/drawing/2014/main" id="{2E8820F6-8E99-4786-B8E0-364781F8D3F7}"/>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83" name="Groep 182">
                <a:extLst>
                  <a:ext uri="{FF2B5EF4-FFF2-40B4-BE49-F238E27FC236}">
                    <a16:creationId xmlns:a16="http://schemas.microsoft.com/office/drawing/2014/main" id="{517A32A3-BCE2-4CB3-872B-3695C0B10D85}"/>
                  </a:ext>
                </a:extLst>
              </p:cNvPr>
              <p:cNvGrpSpPr/>
              <p:nvPr userDrawn="1"/>
            </p:nvGrpSpPr>
            <p:grpSpPr>
              <a:xfrm>
                <a:off x="-3386247" y="830871"/>
                <a:ext cx="139423" cy="109566"/>
                <a:chOff x="-2866744" y="827071"/>
                <a:chExt cx="168701" cy="132575"/>
              </a:xfrm>
            </p:grpSpPr>
            <p:grpSp>
              <p:nvGrpSpPr>
                <p:cNvPr id="214" name="Groep 213">
                  <a:extLst>
                    <a:ext uri="{FF2B5EF4-FFF2-40B4-BE49-F238E27FC236}">
                      <a16:creationId xmlns:a16="http://schemas.microsoft.com/office/drawing/2014/main" id="{638F952E-669A-4C7E-B651-27BA7DBCBE72}"/>
                    </a:ext>
                  </a:extLst>
                </p:cNvPr>
                <p:cNvGrpSpPr/>
                <p:nvPr userDrawn="1"/>
              </p:nvGrpSpPr>
              <p:grpSpPr>
                <a:xfrm>
                  <a:off x="-2866744" y="827071"/>
                  <a:ext cx="168701" cy="132575"/>
                  <a:chOff x="-2866744" y="827071"/>
                  <a:chExt cx="168701" cy="132575"/>
                </a:xfrm>
              </p:grpSpPr>
              <p:cxnSp>
                <p:nvCxnSpPr>
                  <p:cNvPr id="216" name="Rechte verbindingslijn 215">
                    <a:extLst>
                      <a:ext uri="{FF2B5EF4-FFF2-40B4-BE49-F238E27FC236}">
                        <a16:creationId xmlns:a16="http://schemas.microsoft.com/office/drawing/2014/main" id="{7DEAED3D-D7C3-4B52-8AEA-329BA5DA9E44}"/>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217" name="Rechte verbindingslijn 216">
                    <a:extLst>
                      <a:ext uri="{FF2B5EF4-FFF2-40B4-BE49-F238E27FC236}">
                        <a16:creationId xmlns:a16="http://schemas.microsoft.com/office/drawing/2014/main" id="{A378E0F0-259B-4104-A82D-EBC94861B672}"/>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218" name="Rechte verbindingslijn 217">
                    <a:extLst>
                      <a:ext uri="{FF2B5EF4-FFF2-40B4-BE49-F238E27FC236}">
                        <a16:creationId xmlns:a16="http://schemas.microsoft.com/office/drawing/2014/main" id="{72D66108-E91D-4F9A-BE64-C9D7342CCA5D}"/>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219" name="Rechte verbindingslijn 218">
                    <a:extLst>
                      <a:ext uri="{FF2B5EF4-FFF2-40B4-BE49-F238E27FC236}">
                        <a16:creationId xmlns:a16="http://schemas.microsoft.com/office/drawing/2014/main" id="{F34CD743-CF0B-4DAE-A510-6A61756BFDDF}"/>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220" name="Rechte verbindingslijn 219">
                    <a:extLst>
                      <a:ext uri="{FF2B5EF4-FFF2-40B4-BE49-F238E27FC236}">
                        <a16:creationId xmlns:a16="http://schemas.microsoft.com/office/drawing/2014/main" id="{3CEF1187-6622-4F91-AF2A-B4025892C578}"/>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215" name="Pijl: rechts 214">
                  <a:extLst>
                    <a:ext uri="{FF2B5EF4-FFF2-40B4-BE49-F238E27FC236}">
                      <a16:creationId xmlns:a16="http://schemas.microsoft.com/office/drawing/2014/main" id="{EAE31C48-11EB-41DA-987A-ED22FF7E3737}"/>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84" name="Groep 183">
                <a:extLst>
                  <a:ext uri="{FF2B5EF4-FFF2-40B4-BE49-F238E27FC236}">
                    <a16:creationId xmlns:a16="http://schemas.microsoft.com/office/drawing/2014/main" id="{E1E58295-C6D0-4E68-BED6-B52F2C599AC6}"/>
                  </a:ext>
                </a:extLst>
              </p:cNvPr>
              <p:cNvGrpSpPr/>
              <p:nvPr userDrawn="1"/>
            </p:nvGrpSpPr>
            <p:grpSpPr>
              <a:xfrm>
                <a:off x="-3605171" y="830871"/>
                <a:ext cx="139423" cy="109566"/>
                <a:chOff x="-2866744" y="518074"/>
                <a:chExt cx="168701" cy="132575"/>
              </a:xfrm>
            </p:grpSpPr>
            <p:grpSp>
              <p:nvGrpSpPr>
                <p:cNvPr id="207" name="Groep 206">
                  <a:extLst>
                    <a:ext uri="{FF2B5EF4-FFF2-40B4-BE49-F238E27FC236}">
                      <a16:creationId xmlns:a16="http://schemas.microsoft.com/office/drawing/2014/main" id="{09CAE387-4C34-4228-8B5D-6C28A14E921A}"/>
                    </a:ext>
                  </a:extLst>
                </p:cNvPr>
                <p:cNvGrpSpPr/>
                <p:nvPr userDrawn="1"/>
              </p:nvGrpSpPr>
              <p:grpSpPr>
                <a:xfrm>
                  <a:off x="-2866744" y="518074"/>
                  <a:ext cx="168701" cy="132575"/>
                  <a:chOff x="-2866744" y="518074"/>
                  <a:chExt cx="168701" cy="132575"/>
                </a:xfrm>
              </p:grpSpPr>
              <p:cxnSp>
                <p:nvCxnSpPr>
                  <p:cNvPr id="209" name="Rechte verbindingslijn 208">
                    <a:extLst>
                      <a:ext uri="{FF2B5EF4-FFF2-40B4-BE49-F238E27FC236}">
                        <a16:creationId xmlns:a16="http://schemas.microsoft.com/office/drawing/2014/main" id="{37B6BE2E-6075-4041-860B-B5B149B38393}"/>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210" name="Rechte verbindingslijn 209">
                    <a:extLst>
                      <a:ext uri="{FF2B5EF4-FFF2-40B4-BE49-F238E27FC236}">
                        <a16:creationId xmlns:a16="http://schemas.microsoft.com/office/drawing/2014/main" id="{10EBCA41-32CE-440F-8301-BCF37D0FB5A1}"/>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211" name="Rechte verbindingslijn 210">
                    <a:extLst>
                      <a:ext uri="{FF2B5EF4-FFF2-40B4-BE49-F238E27FC236}">
                        <a16:creationId xmlns:a16="http://schemas.microsoft.com/office/drawing/2014/main" id="{F1E49978-4623-4E9A-B1E9-75D48D324EDC}"/>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212" name="Rechte verbindingslijn 211">
                    <a:extLst>
                      <a:ext uri="{FF2B5EF4-FFF2-40B4-BE49-F238E27FC236}">
                        <a16:creationId xmlns:a16="http://schemas.microsoft.com/office/drawing/2014/main" id="{3A59D8F8-0021-44D4-9D71-82B9F92187CD}"/>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213" name="Rechte verbindingslijn 212">
                    <a:extLst>
                      <a:ext uri="{FF2B5EF4-FFF2-40B4-BE49-F238E27FC236}">
                        <a16:creationId xmlns:a16="http://schemas.microsoft.com/office/drawing/2014/main" id="{95D97E7B-DA86-4C4F-ADB1-C5EB8F040BE5}"/>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208" name="Pijl: rechts 207">
                  <a:extLst>
                    <a:ext uri="{FF2B5EF4-FFF2-40B4-BE49-F238E27FC236}">
                      <a16:creationId xmlns:a16="http://schemas.microsoft.com/office/drawing/2014/main" id="{2A6669FD-3572-44CC-A1D7-6A9EE67FD02B}"/>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185" name="Rechte verbindingslijn 184">
                <a:extLst>
                  <a:ext uri="{FF2B5EF4-FFF2-40B4-BE49-F238E27FC236}">
                    <a16:creationId xmlns:a16="http://schemas.microsoft.com/office/drawing/2014/main" id="{CC2CF99D-A8E7-4C5E-BAD6-91679EBFE59A}"/>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186" name="Rechte verbindingslijn 185">
                <a:extLst>
                  <a:ext uri="{FF2B5EF4-FFF2-40B4-BE49-F238E27FC236}">
                    <a16:creationId xmlns:a16="http://schemas.microsoft.com/office/drawing/2014/main" id="{1D8E8D76-153E-491D-B383-AC3E4018DDCC}"/>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187" name="Rechthoek 186">
                <a:extLst>
                  <a:ext uri="{FF2B5EF4-FFF2-40B4-BE49-F238E27FC236}">
                    <a16:creationId xmlns:a16="http://schemas.microsoft.com/office/drawing/2014/main" id="{CD274CE0-991A-4427-AAAA-7B2050AD9882}"/>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188" name="Rechthoek 187">
                <a:extLst>
                  <a:ext uri="{FF2B5EF4-FFF2-40B4-BE49-F238E27FC236}">
                    <a16:creationId xmlns:a16="http://schemas.microsoft.com/office/drawing/2014/main" id="{AAA0D1AE-8EE3-4BFD-AFC9-B452209AB5DE}"/>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189" name="Groep 188">
                <a:extLst>
                  <a:ext uri="{FF2B5EF4-FFF2-40B4-BE49-F238E27FC236}">
                    <a16:creationId xmlns:a16="http://schemas.microsoft.com/office/drawing/2014/main" id="{A6E78113-2814-43A7-B2F5-1BB1A65CBC24}"/>
                  </a:ext>
                </a:extLst>
              </p:cNvPr>
              <p:cNvGrpSpPr/>
              <p:nvPr userDrawn="1"/>
            </p:nvGrpSpPr>
            <p:grpSpPr>
              <a:xfrm>
                <a:off x="-2916763" y="769168"/>
                <a:ext cx="268738" cy="248381"/>
                <a:chOff x="-2916763" y="769168"/>
                <a:chExt cx="268738" cy="248381"/>
              </a:xfrm>
            </p:grpSpPr>
            <p:sp>
              <p:nvSpPr>
                <p:cNvPr id="199" name="Rechthoek 198">
                  <a:extLst>
                    <a:ext uri="{FF2B5EF4-FFF2-40B4-BE49-F238E27FC236}">
                      <a16:creationId xmlns:a16="http://schemas.microsoft.com/office/drawing/2014/main" id="{09977A68-2E06-4D21-82FE-DC4191ADD417}"/>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200" name="Groep 199">
                  <a:extLst>
                    <a:ext uri="{FF2B5EF4-FFF2-40B4-BE49-F238E27FC236}">
                      <a16:creationId xmlns:a16="http://schemas.microsoft.com/office/drawing/2014/main" id="{D88421D1-247A-413B-954D-266808F5C79E}"/>
                    </a:ext>
                  </a:extLst>
                </p:cNvPr>
                <p:cNvGrpSpPr/>
                <p:nvPr userDrawn="1"/>
              </p:nvGrpSpPr>
              <p:grpSpPr>
                <a:xfrm>
                  <a:off x="-2866744" y="827071"/>
                  <a:ext cx="168701" cy="132575"/>
                  <a:chOff x="-2866744" y="827071"/>
                  <a:chExt cx="168701" cy="132575"/>
                </a:xfrm>
              </p:grpSpPr>
              <p:cxnSp>
                <p:nvCxnSpPr>
                  <p:cNvPr id="202" name="Rechte verbindingslijn 201">
                    <a:extLst>
                      <a:ext uri="{FF2B5EF4-FFF2-40B4-BE49-F238E27FC236}">
                        <a16:creationId xmlns:a16="http://schemas.microsoft.com/office/drawing/2014/main" id="{5C16825C-B15D-440E-BBA8-019310353E25}"/>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203" name="Rechte verbindingslijn 202">
                    <a:extLst>
                      <a:ext uri="{FF2B5EF4-FFF2-40B4-BE49-F238E27FC236}">
                        <a16:creationId xmlns:a16="http://schemas.microsoft.com/office/drawing/2014/main" id="{37F6E0C0-CD6B-46C4-9E6A-A7F6C462EE63}"/>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204" name="Rechte verbindingslijn 203">
                    <a:extLst>
                      <a:ext uri="{FF2B5EF4-FFF2-40B4-BE49-F238E27FC236}">
                        <a16:creationId xmlns:a16="http://schemas.microsoft.com/office/drawing/2014/main" id="{A781F48E-825A-4518-9060-3A89EF909C48}"/>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205" name="Rechte verbindingslijn 204">
                    <a:extLst>
                      <a:ext uri="{FF2B5EF4-FFF2-40B4-BE49-F238E27FC236}">
                        <a16:creationId xmlns:a16="http://schemas.microsoft.com/office/drawing/2014/main" id="{532F4DD2-886C-4E2C-B39E-097556EA1977}"/>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206" name="Rechte verbindingslijn 205">
                    <a:extLst>
                      <a:ext uri="{FF2B5EF4-FFF2-40B4-BE49-F238E27FC236}">
                        <a16:creationId xmlns:a16="http://schemas.microsoft.com/office/drawing/2014/main" id="{799405B3-198C-4DBE-AE2A-B1DDC6DC36D5}"/>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201" name="Pijl: rechts 200">
                  <a:extLst>
                    <a:ext uri="{FF2B5EF4-FFF2-40B4-BE49-F238E27FC236}">
                      <a16:creationId xmlns:a16="http://schemas.microsoft.com/office/drawing/2014/main" id="{29F1CDF5-96E7-435F-AF96-96254A5E20D1}"/>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90" name="Groep 189">
                <a:extLst>
                  <a:ext uri="{FF2B5EF4-FFF2-40B4-BE49-F238E27FC236}">
                    <a16:creationId xmlns:a16="http://schemas.microsoft.com/office/drawing/2014/main" id="{AFE0AB30-7231-46C1-BE7A-5E84E132E606}"/>
                  </a:ext>
                </a:extLst>
              </p:cNvPr>
              <p:cNvGrpSpPr/>
              <p:nvPr userDrawn="1"/>
            </p:nvGrpSpPr>
            <p:grpSpPr>
              <a:xfrm>
                <a:off x="-2916763" y="460171"/>
                <a:ext cx="268738" cy="248381"/>
                <a:chOff x="-2916763" y="460171"/>
                <a:chExt cx="268738" cy="248381"/>
              </a:xfrm>
            </p:grpSpPr>
            <p:sp>
              <p:nvSpPr>
                <p:cNvPr id="191" name="Rechthoek 190">
                  <a:extLst>
                    <a:ext uri="{FF2B5EF4-FFF2-40B4-BE49-F238E27FC236}">
                      <a16:creationId xmlns:a16="http://schemas.microsoft.com/office/drawing/2014/main" id="{F9901CB6-D903-4439-916A-45225072C773}"/>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92" name="Groep 191">
                  <a:extLst>
                    <a:ext uri="{FF2B5EF4-FFF2-40B4-BE49-F238E27FC236}">
                      <a16:creationId xmlns:a16="http://schemas.microsoft.com/office/drawing/2014/main" id="{642E26F2-D1FB-4099-8DE0-297960457AA9}"/>
                    </a:ext>
                  </a:extLst>
                </p:cNvPr>
                <p:cNvGrpSpPr/>
                <p:nvPr userDrawn="1"/>
              </p:nvGrpSpPr>
              <p:grpSpPr>
                <a:xfrm>
                  <a:off x="-2866744" y="518074"/>
                  <a:ext cx="168701" cy="132575"/>
                  <a:chOff x="-2866744" y="518074"/>
                  <a:chExt cx="168701" cy="132575"/>
                </a:xfrm>
              </p:grpSpPr>
              <p:cxnSp>
                <p:nvCxnSpPr>
                  <p:cNvPr id="194" name="Rechte verbindingslijn 193">
                    <a:extLst>
                      <a:ext uri="{FF2B5EF4-FFF2-40B4-BE49-F238E27FC236}">
                        <a16:creationId xmlns:a16="http://schemas.microsoft.com/office/drawing/2014/main" id="{C99D6352-B9AE-4DF8-8737-54984A1B82A4}"/>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195" name="Rechte verbindingslijn 194">
                    <a:extLst>
                      <a:ext uri="{FF2B5EF4-FFF2-40B4-BE49-F238E27FC236}">
                        <a16:creationId xmlns:a16="http://schemas.microsoft.com/office/drawing/2014/main" id="{E3EC3F15-55CA-44F9-938D-626F403E284D}"/>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196" name="Rechte verbindingslijn 195">
                    <a:extLst>
                      <a:ext uri="{FF2B5EF4-FFF2-40B4-BE49-F238E27FC236}">
                        <a16:creationId xmlns:a16="http://schemas.microsoft.com/office/drawing/2014/main" id="{F684B1D5-0FFC-49C5-96EF-BE881115678D}"/>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197" name="Rechte verbindingslijn 196">
                    <a:extLst>
                      <a:ext uri="{FF2B5EF4-FFF2-40B4-BE49-F238E27FC236}">
                        <a16:creationId xmlns:a16="http://schemas.microsoft.com/office/drawing/2014/main" id="{4C78B4E6-B269-492E-8052-F9417519AD97}"/>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198" name="Rechte verbindingslijn 197">
                    <a:extLst>
                      <a:ext uri="{FF2B5EF4-FFF2-40B4-BE49-F238E27FC236}">
                        <a16:creationId xmlns:a16="http://schemas.microsoft.com/office/drawing/2014/main" id="{13EE58D5-7735-4D50-826F-AD1429CB2C57}"/>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193" name="Pijl: rechts 192">
                  <a:extLst>
                    <a:ext uri="{FF2B5EF4-FFF2-40B4-BE49-F238E27FC236}">
                      <a16:creationId xmlns:a16="http://schemas.microsoft.com/office/drawing/2014/main" id="{907C3343-7467-4DE1-9AA0-4C0261D4573E}"/>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174" name="Groep 173">
              <a:extLst>
                <a:ext uri="{FF2B5EF4-FFF2-40B4-BE49-F238E27FC236}">
                  <a16:creationId xmlns:a16="http://schemas.microsoft.com/office/drawing/2014/main" id="{67E58A11-09EB-4421-AA1D-36A49B327D4C}"/>
                </a:ext>
              </a:extLst>
            </p:cNvPr>
            <p:cNvGrpSpPr/>
            <p:nvPr userDrawn="1"/>
          </p:nvGrpSpPr>
          <p:grpSpPr>
            <a:xfrm>
              <a:off x="-938434" y="4663037"/>
              <a:ext cx="627798" cy="576693"/>
              <a:chOff x="-1753862" y="6112775"/>
              <a:chExt cx="759635" cy="697798"/>
            </a:xfrm>
          </p:grpSpPr>
          <p:grpSp>
            <p:nvGrpSpPr>
              <p:cNvPr id="175" name="Inspireren">
                <a:extLst>
                  <a:ext uri="{FF2B5EF4-FFF2-40B4-BE49-F238E27FC236}">
                    <a16:creationId xmlns:a16="http://schemas.microsoft.com/office/drawing/2014/main" id="{5B73C598-E5A9-4FDA-9975-4C5C13D20D2C}"/>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77" name="Freeform 12">
                  <a:extLst>
                    <a:ext uri="{FF2B5EF4-FFF2-40B4-BE49-F238E27FC236}">
                      <a16:creationId xmlns:a16="http://schemas.microsoft.com/office/drawing/2014/main" id="{681E5146-AA18-4452-969A-B5A34F89C5E6}"/>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78" name="Freeform 13">
                  <a:extLst>
                    <a:ext uri="{FF2B5EF4-FFF2-40B4-BE49-F238E27FC236}">
                      <a16:creationId xmlns:a16="http://schemas.microsoft.com/office/drawing/2014/main" id="{32A5C1DB-EAEE-4CCB-A53A-97779283B96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80" name="Freeform 14">
                  <a:extLst>
                    <a:ext uri="{FF2B5EF4-FFF2-40B4-BE49-F238E27FC236}">
                      <a16:creationId xmlns:a16="http://schemas.microsoft.com/office/drawing/2014/main" id="{752F384B-3F80-4EAC-AC25-A0B18CB922C4}"/>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176" name="Tekstvak 175">
                <a:extLst>
                  <a:ext uri="{FF2B5EF4-FFF2-40B4-BE49-F238E27FC236}">
                    <a16:creationId xmlns:a16="http://schemas.microsoft.com/office/drawing/2014/main" id="{2F402917-CEDA-4058-AAA6-9070DFFC1CDA}"/>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282" name="INSTRUCTIE">
            <a:extLst>
              <a:ext uri="{FF2B5EF4-FFF2-40B4-BE49-F238E27FC236}">
                <a16:creationId xmlns:a16="http://schemas.microsoft.com/office/drawing/2014/main" id="{1E428E0C-5F93-42B4-8A89-055988332692}"/>
              </a:ext>
            </a:extLst>
          </p:cNvPr>
          <p:cNvGrpSpPr/>
          <p:nvPr userDrawn="1"/>
        </p:nvGrpSpPr>
        <p:grpSpPr>
          <a:xfrm>
            <a:off x="12377867" y="1094401"/>
            <a:ext cx="3693385" cy="6056851"/>
            <a:chOff x="-3786437" y="1"/>
            <a:chExt cx="3693386" cy="6056851"/>
          </a:xfrm>
        </p:grpSpPr>
        <p:sp>
          <p:nvSpPr>
            <p:cNvPr id="283" name="Rechthoek 282">
              <a:extLst>
                <a:ext uri="{FF2B5EF4-FFF2-40B4-BE49-F238E27FC236}">
                  <a16:creationId xmlns:a16="http://schemas.microsoft.com/office/drawing/2014/main" id="{F5B7A8C2-5DD2-449D-A149-2266B9B8D4B2}"/>
                </a:ext>
              </a:extLst>
            </p:cNvPr>
            <p:cNvSpPr/>
            <p:nvPr userDrawn="1"/>
          </p:nvSpPr>
          <p:spPr>
            <a:xfrm>
              <a:off x="-3786165" y="3575647"/>
              <a:ext cx="3593091" cy="1752600"/>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Grafiek data bewerken</a:t>
              </a:r>
            </a:p>
          </p:txBody>
        </p:sp>
        <p:sp>
          <p:nvSpPr>
            <p:cNvPr id="284" name="Ovaal 283">
              <a:extLst>
                <a:ext uri="{FF2B5EF4-FFF2-40B4-BE49-F238E27FC236}">
                  <a16:creationId xmlns:a16="http://schemas.microsoft.com/office/drawing/2014/main" id="{40F43C83-ADBD-4609-890A-50DF6BE8DD45}"/>
                </a:ext>
              </a:extLst>
            </p:cNvPr>
            <p:cNvSpPr/>
            <p:nvPr userDrawn="1"/>
          </p:nvSpPr>
          <p:spPr>
            <a:xfrm>
              <a:off x="-3603587" y="404024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85" name="Rechthoek 284">
              <a:extLst>
                <a:ext uri="{FF2B5EF4-FFF2-40B4-BE49-F238E27FC236}">
                  <a16:creationId xmlns:a16="http://schemas.microsoft.com/office/drawing/2014/main" id="{0D065059-ACA6-4F7C-B298-279EF51766CC}"/>
                </a:ext>
              </a:extLst>
            </p:cNvPr>
            <p:cNvSpPr/>
            <p:nvPr userDrawn="1"/>
          </p:nvSpPr>
          <p:spPr>
            <a:xfrm>
              <a:off x="-3319415"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86" name="Groep 285">
              <a:extLst>
                <a:ext uri="{FF2B5EF4-FFF2-40B4-BE49-F238E27FC236}">
                  <a16:creationId xmlns:a16="http://schemas.microsoft.com/office/drawing/2014/main" id="{79F4A4AB-14BB-4EC7-B110-D485BCAB82F9}"/>
                </a:ext>
              </a:extLst>
            </p:cNvPr>
            <p:cNvGrpSpPr/>
            <p:nvPr userDrawn="1"/>
          </p:nvGrpSpPr>
          <p:grpSpPr>
            <a:xfrm>
              <a:off x="-3314821" y="4480038"/>
              <a:ext cx="1495189" cy="563933"/>
              <a:chOff x="-3314821" y="3310415"/>
              <a:chExt cx="1495189" cy="563933"/>
            </a:xfrm>
          </p:grpSpPr>
          <p:sp>
            <p:nvSpPr>
              <p:cNvPr id="312" name="Rechthoek 311">
                <a:extLst>
                  <a:ext uri="{FF2B5EF4-FFF2-40B4-BE49-F238E27FC236}">
                    <a16:creationId xmlns:a16="http://schemas.microsoft.com/office/drawing/2014/main" id="{BB2FD68B-0671-4EB5-8D9C-83B4BCE1BD0D}"/>
                  </a:ext>
                </a:extLst>
              </p:cNvPr>
              <p:cNvSpPr/>
              <p:nvPr userDrawn="1"/>
            </p:nvSpPr>
            <p:spPr>
              <a:xfrm>
                <a:off x="-3314821" y="3310415"/>
                <a:ext cx="1403797" cy="504851"/>
              </a:xfrm>
              <a:prstGeom prst="rect">
                <a:avLst/>
              </a:prstGeom>
              <a:solidFill>
                <a:srgbClr val="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13" name="Rechthoek 312">
                <a:extLst>
                  <a:ext uri="{FF2B5EF4-FFF2-40B4-BE49-F238E27FC236}">
                    <a16:creationId xmlns:a16="http://schemas.microsoft.com/office/drawing/2014/main" id="{8B65B215-BA64-4E2D-8B87-19C851F28940}"/>
                  </a:ext>
                </a:extLst>
              </p:cNvPr>
              <p:cNvSpPr/>
              <p:nvPr userDrawn="1"/>
            </p:nvSpPr>
            <p:spPr>
              <a:xfrm>
                <a:off x="-3304719" y="3564140"/>
                <a:ext cx="1387813" cy="246608"/>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14" name="Tekstvak 313">
                <a:extLst>
                  <a:ext uri="{FF2B5EF4-FFF2-40B4-BE49-F238E27FC236}">
                    <a16:creationId xmlns:a16="http://schemas.microsoft.com/office/drawing/2014/main" id="{E310FA92-587A-4969-B511-24766E577914}"/>
                  </a:ext>
                </a:extLst>
              </p:cNvPr>
              <p:cNvSpPr txBox="1"/>
              <p:nvPr userDrawn="1"/>
            </p:nvSpPr>
            <p:spPr>
              <a:xfrm>
                <a:off x="-3122115" y="3369117"/>
                <a:ext cx="1258624" cy="137495"/>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Grafiektype wijzigen</a:t>
                </a:r>
              </a:p>
            </p:txBody>
          </p:sp>
          <p:sp>
            <p:nvSpPr>
              <p:cNvPr id="315" name="Tekstvak 314">
                <a:extLst>
                  <a:ext uri="{FF2B5EF4-FFF2-40B4-BE49-F238E27FC236}">
                    <a16:creationId xmlns:a16="http://schemas.microsoft.com/office/drawing/2014/main" id="{1E529AA5-5CB7-4CFA-9CB3-783B2794D487}"/>
                  </a:ext>
                </a:extLst>
              </p:cNvPr>
              <p:cNvSpPr txBox="1"/>
              <p:nvPr userDrawn="1"/>
            </p:nvSpPr>
            <p:spPr>
              <a:xfrm>
                <a:off x="-3115840" y="3624236"/>
                <a:ext cx="1296208"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Gegevens bewerken</a:t>
                </a:r>
              </a:p>
            </p:txBody>
          </p:sp>
          <p:sp>
            <p:nvSpPr>
              <p:cNvPr id="316" name="Vrije vorm: vorm 315">
                <a:extLst>
                  <a:ext uri="{FF2B5EF4-FFF2-40B4-BE49-F238E27FC236}">
                    <a16:creationId xmlns:a16="http://schemas.microsoft.com/office/drawing/2014/main" id="{343282F7-2262-47AF-A660-FC9709FB3AF7}"/>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317" name="Groep 316">
                <a:extLst>
                  <a:ext uri="{FF2B5EF4-FFF2-40B4-BE49-F238E27FC236}">
                    <a16:creationId xmlns:a16="http://schemas.microsoft.com/office/drawing/2014/main" id="{91D6BF2F-B872-486A-B2DE-8888752610F9}"/>
                  </a:ext>
                </a:extLst>
              </p:cNvPr>
              <p:cNvGrpSpPr/>
              <p:nvPr userDrawn="1"/>
            </p:nvGrpSpPr>
            <p:grpSpPr>
              <a:xfrm>
                <a:off x="-3261976" y="3361742"/>
                <a:ext cx="139861" cy="152244"/>
                <a:chOff x="12574450" y="6053892"/>
                <a:chExt cx="169232" cy="184215"/>
              </a:xfrm>
            </p:grpSpPr>
            <p:sp>
              <p:nvSpPr>
                <p:cNvPr id="337" name="Rechthoek 336">
                  <a:extLst>
                    <a:ext uri="{FF2B5EF4-FFF2-40B4-BE49-F238E27FC236}">
                      <a16:creationId xmlns:a16="http://schemas.microsoft.com/office/drawing/2014/main" id="{774301A4-F42F-4E2C-A38D-FF82E1437574}"/>
                    </a:ext>
                  </a:extLst>
                </p:cNvPr>
                <p:cNvSpPr/>
                <p:nvPr userDrawn="1"/>
              </p:nvSpPr>
              <p:spPr>
                <a:xfrm>
                  <a:off x="12574450" y="6111529"/>
                  <a:ext cx="46293" cy="126577"/>
                </a:xfrm>
                <a:prstGeom prst="rect">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38" name="Rechthoek 337">
                  <a:extLst>
                    <a:ext uri="{FF2B5EF4-FFF2-40B4-BE49-F238E27FC236}">
                      <a16:creationId xmlns:a16="http://schemas.microsoft.com/office/drawing/2014/main" id="{4EAFF528-630D-4F89-B269-E5C403BB197D}"/>
                    </a:ext>
                  </a:extLst>
                </p:cNvPr>
                <p:cNvSpPr/>
                <p:nvPr userDrawn="1"/>
              </p:nvSpPr>
              <p:spPr>
                <a:xfrm>
                  <a:off x="12635427" y="6053892"/>
                  <a:ext cx="46293" cy="184215"/>
                </a:xfrm>
                <a:prstGeom prst="rect">
                  <a:avLst/>
                </a:prstGeom>
                <a:solidFill>
                  <a:srgbClr val="EDC87E"/>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39" name="Rechthoek 338">
                  <a:extLst>
                    <a:ext uri="{FF2B5EF4-FFF2-40B4-BE49-F238E27FC236}">
                      <a16:creationId xmlns:a16="http://schemas.microsoft.com/office/drawing/2014/main" id="{A50C2BD7-C2CC-42D5-9F3D-93006C956E09}"/>
                    </a:ext>
                  </a:extLst>
                </p:cNvPr>
                <p:cNvSpPr/>
                <p:nvPr userDrawn="1"/>
              </p:nvSpPr>
              <p:spPr>
                <a:xfrm>
                  <a:off x="12697389" y="6094907"/>
                  <a:ext cx="46293" cy="143200"/>
                </a:xfrm>
                <a:prstGeom prst="rect">
                  <a:avLst/>
                </a:prstGeom>
                <a:solidFill>
                  <a:srgbClr val="808080"/>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18" name="Groep 317">
                <a:extLst>
                  <a:ext uri="{FF2B5EF4-FFF2-40B4-BE49-F238E27FC236}">
                    <a16:creationId xmlns:a16="http://schemas.microsoft.com/office/drawing/2014/main" id="{7F9EB4B7-6A85-4580-8FB6-BFBAC61591DF}"/>
                  </a:ext>
                </a:extLst>
              </p:cNvPr>
              <p:cNvGrpSpPr/>
              <p:nvPr userDrawn="1"/>
            </p:nvGrpSpPr>
            <p:grpSpPr>
              <a:xfrm>
                <a:off x="-3261070" y="3635199"/>
                <a:ext cx="168905" cy="104490"/>
                <a:chOff x="-3261070" y="3620931"/>
                <a:chExt cx="193920" cy="119965"/>
              </a:xfrm>
            </p:grpSpPr>
            <p:sp>
              <p:nvSpPr>
                <p:cNvPr id="319" name="Rechthoek 318">
                  <a:extLst>
                    <a:ext uri="{FF2B5EF4-FFF2-40B4-BE49-F238E27FC236}">
                      <a16:creationId xmlns:a16="http://schemas.microsoft.com/office/drawing/2014/main" id="{C4EB0ABF-7B49-4B46-996D-D75CC7DE8A34}"/>
                    </a:ext>
                  </a:extLst>
                </p:cNvPr>
                <p:cNvSpPr/>
                <p:nvPr userDrawn="1"/>
              </p:nvSpPr>
              <p:spPr>
                <a:xfrm>
                  <a:off x="-3261070" y="3643881"/>
                  <a:ext cx="142985" cy="95206"/>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20" name="Groep 319">
                  <a:extLst>
                    <a:ext uri="{FF2B5EF4-FFF2-40B4-BE49-F238E27FC236}">
                      <a16:creationId xmlns:a16="http://schemas.microsoft.com/office/drawing/2014/main" id="{A9A6793C-DE53-4E4C-915E-575DE7772FFB}"/>
                    </a:ext>
                  </a:extLst>
                </p:cNvPr>
                <p:cNvGrpSpPr/>
                <p:nvPr userDrawn="1"/>
              </p:nvGrpSpPr>
              <p:grpSpPr>
                <a:xfrm>
                  <a:off x="-3261070" y="3622063"/>
                  <a:ext cx="141113" cy="117345"/>
                  <a:chOff x="1094874" y="-878306"/>
                  <a:chExt cx="867364" cy="613611"/>
                </a:xfrm>
              </p:grpSpPr>
              <p:cxnSp>
                <p:nvCxnSpPr>
                  <p:cNvPr id="330" name="Rechte verbindingslijn 329">
                    <a:extLst>
                      <a:ext uri="{FF2B5EF4-FFF2-40B4-BE49-F238E27FC236}">
                        <a16:creationId xmlns:a16="http://schemas.microsoft.com/office/drawing/2014/main" id="{A6899BBC-679B-4469-A927-99EB8668375B}"/>
                      </a:ext>
                    </a:extLst>
                  </p:cNvPr>
                  <p:cNvCxnSpPr>
                    <a:cxnSpLocks/>
                  </p:cNvCxnSpPr>
                  <p:nvPr userDrawn="1"/>
                </p:nvCxnSpPr>
                <p:spPr>
                  <a:xfrm>
                    <a:off x="1094874" y="-878305"/>
                    <a:ext cx="0" cy="613610"/>
                  </a:xfrm>
                  <a:prstGeom prst="line">
                    <a:avLst/>
                  </a:prstGeom>
                  <a:noFill/>
                  <a:ln w="6350" cap="flat" cmpd="sng" algn="ctr">
                    <a:solidFill>
                      <a:srgbClr val="818181"/>
                    </a:solidFill>
                    <a:prstDash val="solid"/>
                    <a:miter lim="800000"/>
                  </a:ln>
                  <a:effectLst/>
                </p:spPr>
              </p:cxnSp>
              <p:cxnSp>
                <p:nvCxnSpPr>
                  <p:cNvPr id="331" name="Rechte verbindingslijn 330">
                    <a:extLst>
                      <a:ext uri="{FF2B5EF4-FFF2-40B4-BE49-F238E27FC236}">
                        <a16:creationId xmlns:a16="http://schemas.microsoft.com/office/drawing/2014/main" id="{0717ED21-7714-49D8-9511-2BD0D5F06632}"/>
                      </a:ext>
                    </a:extLst>
                  </p:cNvPr>
                  <p:cNvCxnSpPr>
                    <a:cxnSpLocks/>
                  </p:cNvCxnSpPr>
                  <p:nvPr userDrawn="1"/>
                </p:nvCxnSpPr>
                <p:spPr>
                  <a:xfrm>
                    <a:off x="1962238" y="-878306"/>
                    <a:ext cx="0" cy="613611"/>
                  </a:xfrm>
                  <a:prstGeom prst="line">
                    <a:avLst/>
                  </a:prstGeom>
                  <a:noFill/>
                  <a:ln w="6350" cap="flat" cmpd="sng" algn="ctr">
                    <a:solidFill>
                      <a:srgbClr val="818181"/>
                    </a:solidFill>
                    <a:prstDash val="solid"/>
                    <a:miter lim="800000"/>
                  </a:ln>
                  <a:effectLst/>
                </p:spPr>
              </p:cxnSp>
              <p:grpSp>
                <p:nvGrpSpPr>
                  <p:cNvPr id="332" name="Groep 331">
                    <a:extLst>
                      <a:ext uri="{FF2B5EF4-FFF2-40B4-BE49-F238E27FC236}">
                        <a16:creationId xmlns:a16="http://schemas.microsoft.com/office/drawing/2014/main" id="{883C9BDF-C2C5-4335-8123-ADBD9EE456FC}"/>
                      </a:ext>
                    </a:extLst>
                  </p:cNvPr>
                  <p:cNvGrpSpPr/>
                  <p:nvPr userDrawn="1"/>
                </p:nvGrpSpPr>
                <p:grpSpPr>
                  <a:xfrm>
                    <a:off x="1270535" y="-878306"/>
                    <a:ext cx="526983" cy="613611"/>
                    <a:chOff x="1270535" y="-745959"/>
                    <a:chExt cx="526983" cy="481264"/>
                  </a:xfrm>
                </p:grpSpPr>
                <p:cxnSp>
                  <p:nvCxnSpPr>
                    <p:cNvPr id="333" name="Rechte verbindingslijn 332">
                      <a:extLst>
                        <a:ext uri="{FF2B5EF4-FFF2-40B4-BE49-F238E27FC236}">
                          <a16:creationId xmlns:a16="http://schemas.microsoft.com/office/drawing/2014/main" id="{A1E2802D-846A-407B-8447-E47B0C8FE5DF}"/>
                        </a:ext>
                      </a:extLst>
                    </p:cNvPr>
                    <p:cNvCxnSpPr>
                      <a:cxnSpLocks/>
                    </p:cNvCxnSpPr>
                    <p:nvPr userDrawn="1"/>
                  </p:nvCxnSpPr>
                  <p:spPr>
                    <a:xfrm>
                      <a:off x="1446196" y="-745959"/>
                      <a:ext cx="0" cy="481264"/>
                    </a:xfrm>
                    <a:prstGeom prst="line">
                      <a:avLst/>
                    </a:prstGeom>
                    <a:noFill/>
                    <a:ln w="3175" cap="flat" cmpd="sng" algn="ctr">
                      <a:solidFill>
                        <a:srgbClr val="818181"/>
                      </a:solidFill>
                      <a:prstDash val="solid"/>
                      <a:miter lim="800000"/>
                    </a:ln>
                    <a:effectLst/>
                  </p:spPr>
                </p:cxnSp>
                <p:cxnSp>
                  <p:nvCxnSpPr>
                    <p:cNvPr id="334" name="Rechte verbindingslijn 333">
                      <a:extLst>
                        <a:ext uri="{FF2B5EF4-FFF2-40B4-BE49-F238E27FC236}">
                          <a16:creationId xmlns:a16="http://schemas.microsoft.com/office/drawing/2014/main" id="{172E0A5E-9A11-4279-8453-C5B96C4B8878}"/>
                        </a:ext>
                      </a:extLst>
                    </p:cNvPr>
                    <p:cNvCxnSpPr>
                      <a:cxnSpLocks/>
                    </p:cNvCxnSpPr>
                    <p:nvPr userDrawn="1"/>
                  </p:nvCxnSpPr>
                  <p:spPr>
                    <a:xfrm>
                      <a:off x="1270535" y="-745959"/>
                      <a:ext cx="0" cy="481264"/>
                    </a:xfrm>
                    <a:prstGeom prst="line">
                      <a:avLst/>
                    </a:prstGeom>
                    <a:noFill/>
                    <a:ln w="3175" cap="flat" cmpd="sng" algn="ctr">
                      <a:solidFill>
                        <a:srgbClr val="818181"/>
                      </a:solidFill>
                      <a:prstDash val="solid"/>
                      <a:miter lim="800000"/>
                    </a:ln>
                    <a:effectLst/>
                  </p:spPr>
                </p:cxnSp>
                <p:cxnSp>
                  <p:nvCxnSpPr>
                    <p:cNvPr id="335" name="Rechte verbindingslijn 334">
                      <a:extLst>
                        <a:ext uri="{FF2B5EF4-FFF2-40B4-BE49-F238E27FC236}">
                          <a16:creationId xmlns:a16="http://schemas.microsoft.com/office/drawing/2014/main" id="{BFED8AC8-4F32-4F95-90D4-3BAE0BA39A47}"/>
                        </a:ext>
                      </a:extLst>
                    </p:cNvPr>
                    <p:cNvCxnSpPr>
                      <a:cxnSpLocks/>
                    </p:cNvCxnSpPr>
                    <p:nvPr userDrawn="1"/>
                  </p:nvCxnSpPr>
                  <p:spPr>
                    <a:xfrm>
                      <a:off x="1621857" y="-745959"/>
                      <a:ext cx="0" cy="481264"/>
                    </a:xfrm>
                    <a:prstGeom prst="line">
                      <a:avLst/>
                    </a:prstGeom>
                    <a:noFill/>
                    <a:ln w="3175" cap="flat" cmpd="sng" algn="ctr">
                      <a:solidFill>
                        <a:srgbClr val="818181"/>
                      </a:solidFill>
                      <a:prstDash val="solid"/>
                      <a:miter lim="800000"/>
                    </a:ln>
                    <a:effectLst/>
                  </p:spPr>
                </p:cxnSp>
                <p:cxnSp>
                  <p:nvCxnSpPr>
                    <p:cNvPr id="336" name="Rechte verbindingslijn 335">
                      <a:extLst>
                        <a:ext uri="{FF2B5EF4-FFF2-40B4-BE49-F238E27FC236}">
                          <a16:creationId xmlns:a16="http://schemas.microsoft.com/office/drawing/2014/main" id="{A4881C4E-9BA4-4D28-902A-75AA5A8B490B}"/>
                        </a:ext>
                      </a:extLst>
                    </p:cNvPr>
                    <p:cNvCxnSpPr>
                      <a:cxnSpLocks/>
                    </p:cNvCxnSpPr>
                    <p:nvPr userDrawn="1"/>
                  </p:nvCxnSpPr>
                  <p:spPr>
                    <a:xfrm>
                      <a:off x="1797518" y="-745959"/>
                      <a:ext cx="0" cy="481264"/>
                    </a:xfrm>
                    <a:prstGeom prst="line">
                      <a:avLst/>
                    </a:prstGeom>
                    <a:noFill/>
                    <a:ln w="3175" cap="flat" cmpd="sng" algn="ctr">
                      <a:solidFill>
                        <a:srgbClr val="818181"/>
                      </a:solidFill>
                      <a:prstDash val="solid"/>
                      <a:miter lim="800000"/>
                    </a:ln>
                    <a:effectLst/>
                  </p:spPr>
                </p:cxnSp>
              </p:grpSp>
            </p:grpSp>
            <p:cxnSp>
              <p:nvCxnSpPr>
                <p:cNvPr id="321" name="Rechte verbindingslijn 320">
                  <a:extLst>
                    <a:ext uri="{FF2B5EF4-FFF2-40B4-BE49-F238E27FC236}">
                      <a16:creationId xmlns:a16="http://schemas.microsoft.com/office/drawing/2014/main" id="{E694B292-65BF-44E8-8277-D9D23C425EE7}"/>
                    </a:ext>
                  </a:extLst>
                </p:cNvPr>
                <p:cNvCxnSpPr>
                  <a:cxnSpLocks/>
                </p:cNvCxnSpPr>
                <p:nvPr userDrawn="1"/>
              </p:nvCxnSpPr>
              <p:spPr>
                <a:xfrm flipH="1">
                  <a:off x="-3260471" y="3739408"/>
                  <a:ext cx="143329" cy="0"/>
                </a:xfrm>
                <a:prstGeom prst="line">
                  <a:avLst/>
                </a:prstGeom>
                <a:noFill/>
                <a:ln w="6350" cap="flat" cmpd="sng" algn="ctr">
                  <a:solidFill>
                    <a:srgbClr val="818181"/>
                  </a:solidFill>
                  <a:prstDash val="solid"/>
                  <a:miter lim="800000"/>
                </a:ln>
                <a:effectLst/>
              </p:spPr>
            </p:cxnSp>
            <p:cxnSp>
              <p:nvCxnSpPr>
                <p:cNvPr id="322" name="Rechte verbindingslijn 321">
                  <a:extLst>
                    <a:ext uri="{FF2B5EF4-FFF2-40B4-BE49-F238E27FC236}">
                      <a16:creationId xmlns:a16="http://schemas.microsoft.com/office/drawing/2014/main" id="{F63DE36E-6BAD-4E33-B1D4-EACD4A65B41C}"/>
                    </a:ext>
                  </a:extLst>
                </p:cNvPr>
                <p:cNvCxnSpPr>
                  <a:cxnSpLocks/>
                </p:cNvCxnSpPr>
                <p:nvPr userDrawn="1"/>
              </p:nvCxnSpPr>
              <p:spPr>
                <a:xfrm flipH="1">
                  <a:off x="-3261070" y="3713352"/>
                  <a:ext cx="142893" cy="0"/>
                </a:xfrm>
                <a:prstGeom prst="line">
                  <a:avLst/>
                </a:prstGeom>
                <a:noFill/>
                <a:ln w="3175" cap="flat" cmpd="sng" algn="ctr">
                  <a:solidFill>
                    <a:srgbClr val="818181"/>
                  </a:solidFill>
                  <a:prstDash val="solid"/>
                  <a:miter lim="800000"/>
                </a:ln>
                <a:effectLst/>
              </p:spPr>
            </p:cxnSp>
            <p:cxnSp>
              <p:nvCxnSpPr>
                <p:cNvPr id="323" name="Rechte verbindingslijn 322">
                  <a:extLst>
                    <a:ext uri="{FF2B5EF4-FFF2-40B4-BE49-F238E27FC236}">
                      <a16:creationId xmlns:a16="http://schemas.microsoft.com/office/drawing/2014/main" id="{27B57A4D-78F0-4CBD-870C-CA1669E4DB27}"/>
                    </a:ext>
                  </a:extLst>
                </p:cNvPr>
                <p:cNvCxnSpPr>
                  <a:cxnSpLocks/>
                </p:cNvCxnSpPr>
                <p:nvPr userDrawn="1"/>
              </p:nvCxnSpPr>
              <p:spPr>
                <a:xfrm flipH="1">
                  <a:off x="-3261070" y="3689677"/>
                  <a:ext cx="142893" cy="0"/>
                </a:xfrm>
                <a:prstGeom prst="line">
                  <a:avLst/>
                </a:prstGeom>
                <a:noFill/>
                <a:ln w="3175" cap="flat" cmpd="sng" algn="ctr">
                  <a:solidFill>
                    <a:srgbClr val="818181"/>
                  </a:solidFill>
                  <a:prstDash val="solid"/>
                  <a:miter lim="800000"/>
                </a:ln>
                <a:effectLst/>
              </p:spPr>
            </p:cxnSp>
            <p:cxnSp>
              <p:nvCxnSpPr>
                <p:cNvPr id="324" name="Rechte verbindingslijn 323">
                  <a:extLst>
                    <a:ext uri="{FF2B5EF4-FFF2-40B4-BE49-F238E27FC236}">
                      <a16:creationId xmlns:a16="http://schemas.microsoft.com/office/drawing/2014/main" id="{CB801C31-E8B4-430A-86DD-A416878E9502}"/>
                    </a:ext>
                  </a:extLst>
                </p:cNvPr>
                <p:cNvCxnSpPr>
                  <a:cxnSpLocks/>
                </p:cNvCxnSpPr>
                <p:nvPr userDrawn="1"/>
              </p:nvCxnSpPr>
              <p:spPr>
                <a:xfrm flipH="1">
                  <a:off x="-3261070" y="3663621"/>
                  <a:ext cx="142893" cy="0"/>
                </a:xfrm>
                <a:prstGeom prst="line">
                  <a:avLst/>
                </a:prstGeom>
                <a:noFill/>
                <a:ln w="3175" cap="flat" cmpd="sng" algn="ctr">
                  <a:solidFill>
                    <a:srgbClr val="818181"/>
                  </a:solidFill>
                  <a:prstDash val="solid"/>
                  <a:miter lim="800000"/>
                </a:ln>
                <a:effectLst/>
              </p:spPr>
            </p:cxnSp>
            <p:sp>
              <p:nvSpPr>
                <p:cNvPr id="325" name="Rechthoek 324">
                  <a:extLst>
                    <a:ext uri="{FF2B5EF4-FFF2-40B4-BE49-F238E27FC236}">
                      <a16:creationId xmlns:a16="http://schemas.microsoft.com/office/drawing/2014/main" id="{9788964F-F04D-4318-8C2F-7C565359EC07}"/>
                    </a:ext>
                  </a:extLst>
                </p:cNvPr>
                <p:cNvSpPr/>
                <p:nvPr userDrawn="1"/>
              </p:nvSpPr>
              <p:spPr>
                <a:xfrm>
                  <a:off x="-3261070" y="3620931"/>
                  <a:ext cx="142893" cy="24910"/>
                </a:xfrm>
                <a:prstGeom prst="rect">
                  <a:avLst/>
                </a:prstGeom>
                <a:solidFill>
                  <a:srgbClr val="818181"/>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26" name="Groep 325">
                  <a:extLst>
                    <a:ext uri="{FF2B5EF4-FFF2-40B4-BE49-F238E27FC236}">
                      <a16:creationId xmlns:a16="http://schemas.microsoft.com/office/drawing/2014/main" id="{727C8AF1-3C8B-4C12-A98F-45B43B7A74CC}"/>
                    </a:ext>
                  </a:extLst>
                </p:cNvPr>
                <p:cNvGrpSpPr/>
                <p:nvPr userDrawn="1"/>
              </p:nvGrpSpPr>
              <p:grpSpPr>
                <a:xfrm rot="2700000">
                  <a:off x="-3158000" y="3650045"/>
                  <a:ext cx="34350" cy="147351"/>
                  <a:chOff x="3148392" y="-836646"/>
                  <a:chExt cx="132124" cy="596095"/>
                </a:xfrm>
                <a:solidFill>
                  <a:srgbClr val="3399FF"/>
                </a:solidFill>
              </p:grpSpPr>
              <p:sp>
                <p:nvSpPr>
                  <p:cNvPr id="327" name="Rechthoek 326">
                    <a:extLst>
                      <a:ext uri="{FF2B5EF4-FFF2-40B4-BE49-F238E27FC236}">
                        <a16:creationId xmlns:a16="http://schemas.microsoft.com/office/drawing/2014/main" id="{86915753-AF89-49EC-A4DB-FD9EBE0FFE5C}"/>
                      </a:ext>
                    </a:extLst>
                  </p:cNvPr>
                  <p:cNvSpPr/>
                  <p:nvPr userDrawn="1"/>
                </p:nvSpPr>
                <p:spPr>
                  <a:xfrm>
                    <a:off x="3148632" y="-725510"/>
                    <a:ext cx="131884" cy="281356"/>
                  </a:xfrm>
                  <a:prstGeom prst="rect">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28" name="Rechthoek: afgeronde bovenhoeken 327">
                    <a:extLst>
                      <a:ext uri="{FF2B5EF4-FFF2-40B4-BE49-F238E27FC236}">
                        <a16:creationId xmlns:a16="http://schemas.microsoft.com/office/drawing/2014/main" id="{479AA4F7-D947-49B0-95B7-5B11AD335C3E}"/>
                      </a:ext>
                    </a:extLst>
                  </p:cNvPr>
                  <p:cNvSpPr/>
                  <p:nvPr userDrawn="1"/>
                </p:nvSpPr>
                <p:spPr>
                  <a:xfrm>
                    <a:off x="3148556" y="-836646"/>
                    <a:ext cx="131882" cy="87614"/>
                  </a:xfrm>
                  <a:prstGeom prst="round2SameRect">
                    <a:avLst>
                      <a:gd name="adj1" fmla="val 50000"/>
                      <a:gd name="adj2" fmla="val 0"/>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29" name="Gelijkbenige driehoek 328">
                    <a:extLst>
                      <a:ext uri="{FF2B5EF4-FFF2-40B4-BE49-F238E27FC236}">
                        <a16:creationId xmlns:a16="http://schemas.microsoft.com/office/drawing/2014/main" id="{33721E14-E03B-40FC-8952-58135597FC75}"/>
                      </a:ext>
                    </a:extLst>
                  </p:cNvPr>
                  <p:cNvSpPr/>
                  <p:nvPr userDrawn="1"/>
                </p:nvSpPr>
                <p:spPr>
                  <a:xfrm rot="10800000">
                    <a:off x="3148392" y="-420304"/>
                    <a:ext cx="131887" cy="179753"/>
                  </a:xfrm>
                  <a:prstGeom prst="triangle">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sp>
          <p:nvSpPr>
            <p:cNvPr id="287" name="Rechthoek 286">
              <a:extLst>
                <a:ext uri="{FF2B5EF4-FFF2-40B4-BE49-F238E27FC236}">
                  <a16:creationId xmlns:a16="http://schemas.microsoft.com/office/drawing/2014/main" id="{9EAE5E8F-77E9-4351-A50B-A3E1065B6085}"/>
                </a:ext>
              </a:extLst>
            </p:cNvPr>
            <p:cNvSpPr/>
            <p:nvPr userDrawn="1"/>
          </p:nvSpPr>
          <p:spPr>
            <a:xfrm>
              <a:off x="-3786165" y="1"/>
              <a:ext cx="3593091" cy="33940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Grafiek invoegen/opmaken</a:t>
              </a:r>
            </a:p>
          </p:txBody>
        </p:sp>
        <p:sp>
          <p:nvSpPr>
            <p:cNvPr id="288" name="Ovaal 287">
              <a:extLst>
                <a:ext uri="{FF2B5EF4-FFF2-40B4-BE49-F238E27FC236}">
                  <a16:creationId xmlns:a16="http://schemas.microsoft.com/office/drawing/2014/main" id="{91CDFC2A-2F7E-4E14-934E-AD78891DCFEE}"/>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89" name="Rechthoek 288">
              <a:extLst>
                <a:ext uri="{FF2B5EF4-FFF2-40B4-BE49-F238E27FC236}">
                  <a16:creationId xmlns:a16="http://schemas.microsoft.com/office/drawing/2014/main" id="{7BFC1A76-195A-4C68-89B4-558B62DFC8DC}"/>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90" name="Ovaal 289">
              <a:extLst>
                <a:ext uri="{FF2B5EF4-FFF2-40B4-BE49-F238E27FC236}">
                  <a16:creationId xmlns:a16="http://schemas.microsoft.com/office/drawing/2014/main" id="{1D338114-DAF0-4886-AF48-B73ACC84EFD6}"/>
                </a:ext>
              </a:extLst>
            </p:cNvPr>
            <p:cNvSpPr/>
            <p:nvPr userDrawn="1"/>
          </p:nvSpPr>
          <p:spPr>
            <a:xfrm>
              <a:off x="-3603587" y="1729709"/>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91" name="Rechthoek 290">
              <a:extLst>
                <a:ext uri="{FF2B5EF4-FFF2-40B4-BE49-F238E27FC236}">
                  <a16:creationId xmlns:a16="http://schemas.microsoft.com/office/drawing/2014/main" id="{FA8A2F76-13E8-49D6-BA00-80B491D6F737}"/>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92" name="Groep 291">
              <a:extLst>
                <a:ext uri="{FF2B5EF4-FFF2-40B4-BE49-F238E27FC236}">
                  <a16:creationId xmlns:a16="http://schemas.microsoft.com/office/drawing/2014/main" id="{A41FF0D9-F77B-4738-8331-7FB184B57E57}"/>
                </a:ext>
              </a:extLst>
            </p:cNvPr>
            <p:cNvGrpSpPr/>
            <p:nvPr userDrawn="1"/>
          </p:nvGrpSpPr>
          <p:grpSpPr>
            <a:xfrm>
              <a:off x="-3311319" y="2164285"/>
              <a:ext cx="825500" cy="209550"/>
              <a:chOff x="13504624" y="2482850"/>
              <a:chExt cx="825500" cy="209550"/>
            </a:xfrm>
          </p:grpSpPr>
          <p:sp>
            <p:nvSpPr>
              <p:cNvPr id="309" name="Rechthoek 308">
                <a:extLst>
                  <a:ext uri="{FF2B5EF4-FFF2-40B4-BE49-F238E27FC236}">
                    <a16:creationId xmlns:a16="http://schemas.microsoft.com/office/drawing/2014/main" id="{C3460D65-2762-4184-B43D-4B3A5FC9B0BB}"/>
                  </a:ext>
                </a:extLst>
              </p:cNvPr>
              <p:cNvSpPr/>
              <p:nvPr userDrawn="1"/>
            </p:nvSpPr>
            <p:spPr>
              <a:xfrm>
                <a:off x="13504624" y="2482850"/>
                <a:ext cx="825500" cy="209550"/>
              </a:xfrm>
              <a:prstGeom prst="rect">
                <a:avLst/>
              </a:prstGeom>
              <a:solidFill>
                <a:srgbClr val="E5F1FB"/>
              </a:solidFill>
              <a:ln w="12700" cap="flat" cmpd="sng" algn="ctr">
                <a:solidFill>
                  <a:srgbClr val="0B7ED9"/>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cxnSp>
            <p:nvCxnSpPr>
              <p:cNvPr id="310" name="Rechte verbindingslijn 309">
                <a:extLst>
                  <a:ext uri="{FF2B5EF4-FFF2-40B4-BE49-F238E27FC236}">
                    <a16:creationId xmlns:a16="http://schemas.microsoft.com/office/drawing/2014/main" id="{33DD8CD9-42F0-431F-B33B-4718C02F281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11" name="Gelijkbenige driehoek 310">
                <a:extLst>
                  <a:ext uri="{FF2B5EF4-FFF2-40B4-BE49-F238E27FC236}">
                    <a16:creationId xmlns:a16="http://schemas.microsoft.com/office/drawing/2014/main" id="{269D44EF-9AE7-48DE-B781-22DEBFFC4E7B}"/>
                  </a:ext>
                </a:extLst>
              </p:cNvPr>
              <p:cNvSpPr/>
              <p:nvPr userDrawn="1"/>
            </p:nvSpPr>
            <p:spPr>
              <a:xfrm rot="10800000">
                <a:off x="14196089" y="2566904"/>
                <a:ext cx="86866" cy="51147"/>
              </a:xfrm>
              <a:prstGeom prst="triangle">
                <a:avLst/>
              </a:prstGeom>
              <a:solidFill>
                <a:srgbClr val="000000"/>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93" name="Groep 292">
              <a:extLst>
                <a:ext uri="{FF2B5EF4-FFF2-40B4-BE49-F238E27FC236}">
                  <a16:creationId xmlns:a16="http://schemas.microsoft.com/office/drawing/2014/main" id="{87068206-B582-4A2A-86C3-61D58F0F9A71}"/>
                </a:ext>
              </a:extLst>
            </p:cNvPr>
            <p:cNvGrpSpPr/>
            <p:nvPr userDrawn="1"/>
          </p:nvGrpSpPr>
          <p:grpSpPr>
            <a:xfrm>
              <a:off x="-3316599" y="1232480"/>
              <a:ext cx="289372" cy="314992"/>
              <a:chOff x="7322769" y="-310267"/>
              <a:chExt cx="289372" cy="314992"/>
            </a:xfrm>
          </p:grpSpPr>
          <p:sp>
            <p:nvSpPr>
              <p:cNvPr id="306" name="Rechthoek 305">
                <a:extLst>
                  <a:ext uri="{FF2B5EF4-FFF2-40B4-BE49-F238E27FC236}">
                    <a16:creationId xmlns:a16="http://schemas.microsoft.com/office/drawing/2014/main" id="{FF3E0D0B-140F-440C-ACB3-4EA08E3E5FC6}"/>
                  </a:ext>
                </a:extLst>
              </p:cNvPr>
              <p:cNvSpPr/>
              <p:nvPr userDrawn="1"/>
            </p:nvSpPr>
            <p:spPr>
              <a:xfrm>
                <a:off x="7322769" y="-211712"/>
                <a:ext cx="79156" cy="216437"/>
              </a:xfrm>
              <a:prstGeom prst="rect">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07" name="Rechthoek 306">
                <a:extLst>
                  <a:ext uri="{FF2B5EF4-FFF2-40B4-BE49-F238E27FC236}">
                    <a16:creationId xmlns:a16="http://schemas.microsoft.com/office/drawing/2014/main" id="{2FE16D41-DE63-4AD2-AA4A-757517ED1EB1}"/>
                  </a:ext>
                </a:extLst>
              </p:cNvPr>
              <p:cNvSpPr/>
              <p:nvPr userDrawn="1"/>
            </p:nvSpPr>
            <p:spPr>
              <a:xfrm>
                <a:off x="7427035" y="-310267"/>
                <a:ext cx="79156" cy="314992"/>
              </a:xfrm>
              <a:prstGeom prst="rect">
                <a:avLst/>
              </a:prstGeom>
              <a:solidFill>
                <a:srgbClr val="FFCC66"/>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08" name="Rechthoek 307">
                <a:extLst>
                  <a:ext uri="{FF2B5EF4-FFF2-40B4-BE49-F238E27FC236}">
                    <a16:creationId xmlns:a16="http://schemas.microsoft.com/office/drawing/2014/main" id="{E2D75E72-6562-4DB9-9E4B-573BD4A0E754}"/>
                  </a:ext>
                </a:extLst>
              </p:cNvPr>
              <p:cNvSpPr/>
              <p:nvPr userDrawn="1"/>
            </p:nvSpPr>
            <p:spPr>
              <a:xfrm>
                <a:off x="7532985" y="-240134"/>
                <a:ext cx="79156" cy="244859"/>
              </a:xfrm>
              <a:prstGeom prst="rect">
                <a:avLst/>
              </a:prstGeom>
              <a:solidFill>
                <a:srgbClr val="808080"/>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94" name="Ovaal 293">
              <a:extLst>
                <a:ext uri="{FF2B5EF4-FFF2-40B4-BE49-F238E27FC236}">
                  <a16:creationId xmlns:a16="http://schemas.microsoft.com/office/drawing/2014/main" id="{1AC7D4D3-691A-4B39-A6C9-EDC24E1809F7}"/>
                </a:ext>
              </a:extLst>
            </p:cNvPr>
            <p:cNvSpPr/>
            <p:nvPr userDrawn="1"/>
          </p:nvSpPr>
          <p:spPr>
            <a:xfrm>
              <a:off x="-3603587" y="2555608"/>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95" name="Rechthoek 294">
              <a:extLst>
                <a:ext uri="{FF2B5EF4-FFF2-40B4-BE49-F238E27FC236}">
                  <a16:creationId xmlns:a16="http://schemas.microsoft.com/office/drawing/2014/main" id="{EA2B9D3D-C17D-40BC-B331-BA6282E2E27D}"/>
                </a:ext>
              </a:extLst>
            </p:cNvPr>
            <p:cNvSpPr/>
            <p:nvPr userDrawn="1"/>
          </p:nvSpPr>
          <p:spPr>
            <a:xfrm>
              <a:off x="-3319415"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grafieken - Opmaak’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sp>
          <p:nvSpPr>
            <p:cNvPr id="296" name="Rechthoek 295">
              <a:extLst>
                <a:ext uri="{FF2B5EF4-FFF2-40B4-BE49-F238E27FC236}">
                  <a16:creationId xmlns:a16="http://schemas.microsoft.com/office/drawing/2014/main" id="{52F5DFC2-EC07-42BF-8F81-E048B02203A7}"/>
                </a:ext>
              </a:extLst>
            </p:cNvPr>
            <p:cNvSpPr/>
            <p:nvPr userDrawn="1"/>
          </p:nvSpPr>
          <p:spPr>
            <a:xfrm>
              <a:off x="-3786437" y="5228852"/>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297" name="ICOON_info">
              <a:extLst>
                <a:ext uri="{FF2B5EF4-FFF2-40B4-BE49-F238E27FC236}">
                  <a16:creationId xmlns:a16="http://schemas.microsoft.com/office/drawing/2014/main" id="{EDDFB8ED-EB34-4F80-8469-5C33A6C5D480}"/>
                </a:ext>
              </a:extLst>
            </p:cNvPr>
            <p:cNvGrpSpPr/>
            <p:nvPr userDrawn="1"/>
          </p:nvGrpSpPr>
          <p:grpSpPr>
            <a:xfrm>
              <a:off x="-376736" y="5092834"/>
              <a:ext cx="283685" cy="283685"/>
              <a:chOff x="-510741" y="5913713"/>
              <a:chExt cx="267555" cy="267555"/>
            </a:xfrm>
          </p:grpSpPr>
          <p:sp>
            <p:nvSpPr>
              <p:cNvPr id="304" name="Ovaal 303">
                <a:extLst>
                  <a:ext uri="{FF2B5EF4-FFF2-40B4-BE49-F238E27FC236}">
                    <a16:creationId xmlns:a16="http://schemas.microsoft.com/office/drawing/2014/main" id="{CA9DB75E-A309-478B-A189-1074DF847CA6}"/>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05" name="Graphic 163" descr="Informatie">
                <a:extLst>
                  <a:ext uri="{FF2B5EF4-FFF2-40B4-BE49-F238E27FC236}">
                    <a16:creationId xmlns:a16="http://schemas.microsoft.com/office/drawing/2014/main" id="{F8CE82B4-6227-4CEC-A1A2-C2CB7576D66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298" name="Groep 297">
              <a:extLst>
                <a:ext uri="{FF2B5EF4-FFF2-40B4-BE49-F238E27FC236}">
                  <a16:creationId xmlns:a16="http://schemas.microsoft.com/office/drawing/2014/main" id="{295D896E-AD24-435D-B277-10C9EBD4E6DF}"/>
                </a:ext>
              </a:extLst>
            </p:cNvPr>
            <p:cNvGrpSpPr/>
            <p:nvPr userDrawn="1"/>
          </p:nvGrpSpPr>
          <p:grpSpPr>
            <a:xfrm>
              <a:off x="-938434" y="5366229"/>
              <a:ext cx="627798" cy="576693"/>
              <a:chOff x="-938434" y="4570310"/>
              <a:chExt cx="627798" cy="576693"/>
            </a:xfrm>
          </p:grpSpPr>
          <p:grpSp>
            <p:nvGrpSpPr>
              <p:cNvPr id="299" name="Inspireren">
                <a:extLst>
                  <a:ext uri="{FF2B5EF4-FFF2-40B4-BE49-F238E27FC236}">
                    <a16:creationId xmlns:a16="http://schemas.microsoft.com/office/drawing/2014/main" id="{9B0E7ECE-9AA7-4673-8967-8BC5F1982CE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01" name="Freeform 12">
                  <a:extLst>
                    <a:ext uri="{FF2B5EF4-FFF2-40B4-BE49-F238E27FC236}">
                      <a16:creationId xmlns:a16="http://schemas.microsoft.com/office/drawing/2014/main" id="{87567763-883B-44AD-95B5-F5B75B7D6D98}"/>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302" name="Freeform 13">
                  <a:extLst>
                    <a:ext uri="{FF2B5EF4-FFF2-40B4-BE49-F238E27FC236}">
                      <a16:creationId xmlns:a16="http://schemas.microsoft.com/office/drawing/2014/main" id="{D78D5942-A9AB-4B4B-AABE-15CA5831148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303" name="Freeform 14">
                  <a:extLst>
                    <a:ext uri="{FF2B5EF4-FFF2-40B4-BE49-F238E27FC236}">
                      <a16:creationId xmlns:a16="http://schemas.microsoft.com/office/drawing/2014/main" id="{AE080DEF-52CD-471E-B2DE-6D41B1F3C6DE}"/>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300" name="Tekstvak 299">
                <a:extLst>
                  <a:ext uri="{FF2B5EF4-FFF2-40B4-BE49-F238E27FC236}">
                    <a16:creationId xmlns:a16="http://schemas.microsoft.com/office/drawing/2014/main" id="{E2671C9C-FF5A-4833-A51A-F5A634E4FBB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
        <p:nvSpPr>
          <p:cNvPr id="340" name="BLUE Diamond">
            <a:extLst>
              <a:ext uri="{FF2B5EF4-FFF2-40B4-BE49-F238E27FC236}">
                <a16:creationId xmlns:a16="http://schemas.microsoft.com/office/drawing/2014/main" id="{C4642734-B4D3-4FDC-87D3-B5F64073D1AF}"/>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341" name="Titel 17">
            <a:extLst>
              <a:ext uri="{FF2B5EF4-FFF2-40B4-BE49-F238E27FC236}">
                <a16:creationId xmlns:a16="http://schemas.microsoft.com/office/drawing/2014/main" id="{774A1A2C-CD52-4D8B-9EC0-7E039DC12C9A}"/>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342" name="GREY Diamond">
            <a:extLst>
              <a:ext uri="{FF2B5EF4-FFF2-40B4-BE49-F238E27FC236}">
                <a16:creationId xmlns:a16="http://schemas.microsoft.com/office/drawing/2014/main" id="{DD25088A-E415-4C26-8879-CD04981178B2}"/>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343" name="LOGO">
            <a:extLst>
              <a:ext uri="{FF2B5EF4-FFF2-40B4-BE49-F238E27FC236}">
                <a16:creationId xmlns:a16="http://schemas.microsoft.com/office/drawing/2014/main" id="{73E7ED48-0BF6-4042-8CFF-4FB05558648F}"/>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spTree>
    <p:extLst>
      <p:ext uri="{BB962C8B-B14F-4D97-AF65-F5344CB8AC3E}">
        <p14:creationId xmlns:p14="http://schemas.microsoft.com/office/powerpoint/2010/main" val="11078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fiek">
    <p:spTree>
      <p:nvGrpSpPr>
        <p:cNvPr id="1" name=""/>
        <p:cNvGrpSpPr/>
        <p:nvPr/>
      </p:nvGrpSpPr>
      <p:grpSpPr>
        <a:xfrm>
          <a:off x="0" y="0"/>
          <a:ext cx="0" cy="0"/>
          <a:chOff x="0" y="0"/>
          <a:chExt cx="0" cy="0"/>
        </a:xfrm>
      </p:grpSpPr>
      <p:sp>
        <p:nvSpPr>
          <p:cNvPr id="80" name="Vrije vorm: vorm 79">
            <a:extLst>
              <a:ext uri="{FF2B5EF4-FFF2-40B4-BE49-F238E27FC236}">
                <a16:creationId xmlns:a16="http://schemas.microsoft.com/office/drawing/2014/main" id="{957574D1-A687-4747-B82E-369BD5F1EF38}"/>
              </a:ext>
            </a:extLst>
          </p:cNvPr>
          <p:cNvSpPr/>
          <p:nvPr userDrawn="1"/>
        </p:nvSpPr>
        <p:spPr>
          <a:xfrm>
            <a:off x="5351675" y="-16934"/>
            <a:ext cx="6845089" cy="6874933"/>
          </a:xfrm>
          <a:custGeom>
            <a:avLst/>
            <a:gdLst>
              <a:gd name="connsiteX0" fmla="*/ 3250459 w 6845089"/>
              <a:gd name="connsiteY0" fmla="*/ 0 h 6874933"/>
              <a:gd name="connsiteX1" fmla="*/ 3502119 w 6845089"/>
              <a:gd name="connsiteY1" fmla="*/ 1186 h 6874933"/>
              <a:gd name="connsiteX2" fmla="*/ 272742 w 6845089"/>
              <a:gd name="connsiteY2" fmla="*/ 4817930 h 6874933"/>
              <a:gd name="connsiteX3" fmla="*/ 2311584 w 6845089"/>
              <a:gd name="connsiteY3" fmla="*/ 6874601 h 6874933"/>
              <a:gd name="connsiteX4" fmla="*/ 2455111 w 6845089"/>
              <a:gd name="connsiteY4" fmla="*/ 6874601 h 6874933"/>
              <a:gd name="connsiteX5" fmla="*/ 404639 w 6845089"/>
              <a:gd name="connsiteY5" fmla="*/ 4806199 h 6874933"/>
              <a:gd name="connsiteX6" fmla="*/ 3625761 w 6845089"/>
              <a:gd name="connsiteY6" fmla="*/ 1768 h 6874933"/>
              <a:gd name="connsiteX7" fmla="*/ 6845089 w 6845089"/>
              <a:gd name="connsiteY7" fmla="*/ 16933 h 6874933"/>
              <a:gd name="connsiteX8" fmla="*/ 6845089 w 6845089"/>
              <a:gd name="connsiteY8" fmla="*/ 6874933 h 6874933"/>
              <a:gd name="connsiteX9" fmla="*/ 2048933 w 6845089"/>
              <a:gd name="connsiteY9" fmla="*/ 6874933 h 6874933"/>
              <a:gd name="connsiteX10" fmla="*/ 0 w 6845089"/>
              <a:gd name="connsiteY10" fmla="*/ 4842933 h 687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5089" h="6874933">
                <a:moveTo>
                  <a:pt x="3250459" y="0"/>
                </a:moveTo>
                <a:lnTo>
                  <a:pt x="3502119" y="1186"/>
                </a:lnTo>
                <a:lnTo>
                  <a:pt x="272742" y="4817930"/>
                </a:lnTo>
                <a:lnTo>
                  <a:pt x="2311584" y="6874601"/>
                </a:lnTo>
                <a:lnTo>
                  <a:pt x="2455111" y="6874601"/>
                </a:lnTo>
                <a:lnTo>
                  <a:pt x="404639" y="4806199"/>
                </a:lnTo>
                <a:lnTo>
                  <a:pt x="3625761" y="1768"/>
                </a:lnTo>
                <a:lnTo>
                  <a:pt x="6845089" y="16933"/>
                </a:lnTo>
                <a:lnTo>
                  <a:pt x="6845089" y="6874933"/>
                </a:lnTo>
                <a:lnTo>
                  <a:pt x="2048933" y="6874933"/>
                </a:lnTo>
                <a:lnTo>
                  <a:pt x="0" y="484293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63" name="Vertical Text Placeholder 2">
            <a:extLst>
              <a:ext uri="{FF2B5EF4-FFF2-40B4-BE49-F238E27FC236}">
                <a16:creationId xmlns:a16="http://schemas.microsoft.com/office/drawing/2014/main" id="{06FBECA9-F37E-437A-9416-BA50DF9FFD51}"/>
              </a:ext>
            </a:extLst>
          </p:cNvPr>
          <p:cNvSpPr>
            <a:spLocks noGrp="1"/>
          </p:cNvSpPr>
          <p:nvPr>
            <p:ph type="body" orient="vert" idx="23" hasCustomPrompt="1"/>
          </p:nvPr>
        </p:nvSpPr>
        <p:spPr>
          <a:xfrm>
            <a:off x="1023314" y="1509125"/>
            <a:ext cx="10533068" cy="719433"/>
          </a:xfrm>
          <a:prstGeom prst="rect">
            <a:avLst/>
          </a:prstGeom>
        </p:spPr>
        <p:txBody>
          <a:bodyPr vert="horz" anchor="ctr" anchorCtr="0"/>
          <a:lstStyle>
            <a:lvl1pPr marL="0" indent="0">
              <a:buNone/>
              <a:defRPr lang="nl-NL" sz="4000" b="1" kern="1200" noProof="0" dirty="0">
                <a:solidFill>
                  <a:schemeClr val="bg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sp>
        <p:nvSpPr>
          <p:cNvPr id="81" name="BLUE Triangle">
            <a:extLst>
              <a:ext uri="{FF2B5EF4-FFF2-40B4-BE49-F238E27FC236}">
                <a16:creationId xmlns:a16="http://schemas.microsoft.com/office/drawing/2014/main" id="{E9CAA2F4-4CE4-4612-A238-F9BD8448D48A}"/>
              </a:ext>
            </a:extLst>
          </p:cNvPr>
          <p:cNvSpPr>
            <a:spLocks noGrp="1"/>
          </p:cNvSpPr>
          <p:nvPr>
            <p:ph type="body" sz="quarter" idx="18" hasCustomPrompt="1"/>
          </p:nvPr>
        </p:nvSpPr>
        <p:spPr>
          <a:xfrm flipH="1">
            <a:off x="10661567" y="4543865"/>
            <a:ext cx="1535197" cy="2314136"/>
          </a:xfrm>
          <a:prstGeom prst="rtTriangle">
            <a:avLst/>
          </a:prstGeom>
          <a:solidFill>
            <a:schemeClr val="bg2">
              <a:alpha val="75000"/>
            </a:schemeClr>
          </a:solidFill>
        </p:spPr>
        <p:txBody>
          <a:bodyPr/>
          <a:lstStyle>
            <a:lvl1pPr marL="0" indent="0" algn="ctr">
              <a:buNone/>
              <a:defRPr sz="1000">
                <a:solidFill>
                  <a:schemeClr val="bg1"/>
                </a:solidFill>
              </a:defRPr>
            </a:lvl1pPr>
          </a:lstStyle>
          <a:p>
            <a:pPr lvl="0"/>
            <a:r>
              <a:rPr lang="nl-NL"/>
              <a:t> </a:t>
            </a:r>
          </a:p>
        </p:txBody>
      </p:sp>
      <p:sp>
        <p:nvSpPr>
          <p:cNvPr id="6" name="Tijdelijke aanduiding voor grafiek 5">
            <a:extLst>
              <a:ext uri="{FF2B5EF4-FFF2-40B4-BE49-F238E27FC236}">
                <a16:creationId xmlns:a16="http://schemas.microsoft.com/office/drawing/2014/main" id="{25D44E7F-1F2F-4878-B499-1562EF48BFD3}"/>
              </a:ext>
            </a:extLst>
          </p:cNvPr>
          <p:cNvSpPr>
            <a:spLocks noGrp="1"/>
          </p:cNvSpPr>
          <p:nvPr>
            <p:ph type="chart" sz="quarter" idx="24" hasCustomPrompt="1"/>
          </p:nvPr>
        </p:nvSpPr>
        <p:spPr>
          <a:xfrm>
            <a:off x="1023314" y="2336801"/>
            <a:ext cx="10533068" cy="3879921"/>
          </a:xfrm>
        </p:spPr>
        <p:txBody>
          <a:bodyPr bIns="1944000"/>
          <a:lstStyle>
            <a:lvl1pPr marL="0" indent="0" algn="ctr">
              <a:spcBef>
                <a:spcPts val="0"/>
              </a:spcBef>
              <a:buNone/>
              <a:defRPr sz="1400">
                <a:solidFill>
                  <a:schemeClr val="tx1">
                    <a:lumMod val="50000"/>
                    <a:lumOff val="50000"/>
                  </a:schemeClr>
                </a:solidFill>
              </a:defRPr>
            </a:lvl1pPr>
          </a:lstStyle>
          <a:p>
            <a:r>
              <a:rPr lang="nl-NL"/>
              <a:t>Klik op het onderstaand icoon </a:t>
            </a:r>
            <a:br>
              <a:rPr lang="nl-NL"/>
            </a:br>
            <a:r>
              <a:rPr lang="nl-NL"/>
              <a:t>om een grafiek in te voegen.</a:t>
            </a:r>
            <a:br>
              <a:rPr lang="nl-NL"/>
            </a:br>
            <a:br>
              <a:rPr lang="nl-NL"/>
            </a:br>
            <a:r>
              <a:rPr lang="nl-NL"/>
              <a:t>Meer hulp nodig? </a:t>
            </a:r>
            <a:br>
              <a:rPr lang="nl-NL"/>
            </a:br>
            <a:r>
              <a:rPr lang="nl-NL"/>
              <a:t>Aan de zijkanten van de dia's zijn instructies </a:t>
            </a:r>
            <a:br>
              <a:rPr lang="nl-NL"/>
            </a:br>
            <a:r>
              <a:rPr lang="nl-NL"/>
              <a:t>geplaatst voor verdere informatie.</a:t>
            </a:r>
          </a:p>
        </p:txBody>
      </p:sp>
      <p:sp>
        <p:nvSpPr>
          <p:cNvPr id="82" name="Tekstvak 81">
            <a:extLst>
              <a:ext uri="{FF2B5EF4-FFF2-40B4-BE49-F238E27FC236}">
                <a16:creationId xmlns:a16="http://schemas.microsoft.com/office/drawing/2014/main" id="{FCC9E453-5ED2-49EA-8891-D87E99D095FA}"/>
              </a:ext>
            </a:extLst>
          </p:cNvPr>
          <p:cNvSpPr txBox="1"/>
          <p:nvPr userDrawn="1"/>
        </p:nvSpPr>
        <p:spPr>
          <a:xfrm>
            <a:off x="3687763" y="-619271"/>
            <a:ext cx="4821237"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grafiek</a:t>
            </a:r>
          </a:p>
        </p:txBody>
      </p:sp>
      <p:grpSp>
        <p:nvGrpSpPr>
          <p:cNvPr id="141" name="INSTRUCTIE">
            <a:extLst>
              <a:ext uri="{FF2B5EF4-FFF2-40B4-BE49-F238E27FC236}">
                <a16:creationId xmlns:a16="http://schemas.microsoft.com/office/drawing/2014/main" id="{1ECF7E6B-77BC-4C29-BFF6-D020344886F6}"/>
              </a:ext>
            </a:extLst>
          </p:cNvPr>
          <p:cNvGrpSpPr/>
          <p:nvPr userDrawn="1"/>
        </p:nvGrpSpPr>
        <p:grpSpPr>
          <a:xfrm>
            <a:off x="12377867" y="1094401"/>
            <a:ext cx="3693385" cy="6056851"/>
            <a:chOff x="-3786437" y="1"/>
            <a:chExt cx="3693386" cy="6056851"/>
          </a:xfrm>
        </p:grpSpPr>
        <p:sp>
          <p:nvSpPr>
            <p:cNvPr id="142" name="Rechthoek 141">
              <a:extLst>
                <a:ext uri="{FF2B5EF4-FFF2-40B4-BE49-F238E27FC236}">
                  <a16:creationId xmlns:a16="http://schemas.microsoft.com/office/drawing/2014/main" id="{0F863389-00C0-4B51-9F63-5964EB2657B1}"/>
                </a:ext>
              </a:extLst>
            </p:cNvPr>
            <p:cNvSpPr/>
            <p:nvPr userDrawn="1"/>
          </p:nvSpPr>
          <p:spPr>
            <a:xfrm>
              <a:off x="-3786165" y="3575647"/>
              <a:ext cx="3593091" cy="1752600"/>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Grafiek data bewerken</a:t>
              </a:r>
            </a:p>
          </p:txBody>
        </p:sp>
        <p:sp>
          <p:nvSpPr>
            <p:cNvPr id="143" name="Ovaal 142">
              <a:extLst>
                <a:ext uri="{FF2B5EF4-FFF2-40B4-BE49-F238E27FC236}">
                  <a16:creationId xmlns:a16="http://schemas.microsoft.com/office/drawing/2014/main" id="{16E84C07-02C1-4D38-A4A8-491B886DC045}"/>
                </a:ext>
              </a:extLst>
            </p:cNvPr>
            <p:cNvSpPr/>
            <p:nvPr userDrawn="1"/>
          </p:nvSpPr>
          <p:spPr>
            <a:xfrm>
              <a:off x="-3603587" y="404024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4" name="Rechthoek 143">
              <a:extLst>
                <a:ext uri="{FF2B5EF4-FFF2-40B4-BE49-F238E27FC236}">
                  <a16:creationId xmlns:a16="http://schemas.microsoft.com/office/drawing/2014/main" id="{BC964C05-3C62-4314-B4A2-F269D2C7CF18}"/>
                </a:ext>
              </a:extLst>
            </p:cNvPr>
            <p:cNvSpPr/>
            <p:nvPr userDrawn="1"/>
          </p:nvSpPr>
          <p:spPr>
            <a:xfrm>
              <a:off x="-3319415"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5" name="Groep 144">
              <a:extLst>
                <a:ext uri="{FF2B5EF4-FFF2-40B4-BE49-F238E27FC236}">
                  <a16:creationId xmlns:a16="http://schemas.microsoft.com/office/drawing/2014/main" id="{2DDB91EE-8500-44EB-A17C-F1510FF9DAD8}"/>
                </a:ext>
              </a:extLst>
            </p:cNvPr>
            <p:cNvGrpSpPr/>
            <p:nvPr userDrawn="1"/>
          </p:nvGrpSpPr>
          <p:grpSpPr>
            <a:xfrm>
              <a:off x="-3314821" y="4480038"/>
              <a:ext cx="1495189" cy="563933"/>
              <a:chOff x="-3314821" y="3310415"/>
              <a:chExt cx="1495189" cy="563933"/>
            </a:xfrm>
          </p:grpSpPr>
          <p:sp>
            <p:nvSpPr>
              <p:cNvPr id="173" name="Rechthoek 172">
                <a:extLst>
                  <a:ext uri="{FF2B5EF4-FFF2-40B4-BE49-F238E27FC236}">
                    <a16:creationId xmlns:a16="http://schemas.microsoft.com/office/drawing/2014/main" id="{F19A5FF3-A66F-49D8-A283-B6773254EF51}"/>
                  </a:ext>
                </a:extLst>
              </p:cNvPr>
              <p:cNvSpPr/>
              <p:nvPr userDrawn="1"/>
            </p:nvSpPr>
            <p:spPr>
              <a:xfrm>
                <a:off x="-3314821" y="3310415"/>
                <a:ext cx="1403797" cy="504851"/>
              </a:xfrm>
              <a:prstGeom prst="rect">
                <a:avLst/>
              </a:prstGeom>
              <a:solidFill>
                <a:srgbClr val="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74" name="Rechthoek 173">
                <a:extLst>
                  <a:ext uri="{FF2B5EF4-FFF2-40B4-BE49-F238E27FC236}">
                    <a16:creationId xmlns:a16="http://schemas.microsoft.com/office/drawing/2014/main" id="{9C5E3658-1A4F-44C5-A500-2350D48FE46D}"/>
                  </a:ext>
                </a:extLst>
              </p:cNvPr>
              <p:cNvSpPr/>
              <p:nvPr userDrawn="1"/>
            </p:nvSpPr>
            <p:spPr>
              <a:xfrm>
                <a:off x="-3304719" y="3564140"/>
                <a:ext cx="1387813" cy="246608"/>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75" name="Tekstvak 174">
                <a:extLst>
                  <a:ext uri="{FF2B5EF4-FFF2-40B4-BE49-F238E27FC236}">
                    <a16:creationId xmlns:a16="http://schemas.microsoft.com/office/drawing/2014/main" id="{CBB8C8DD-A189-4F5B-951D-B66D03DF127E}"/>
                  </a:ext>
                </a:extLst>
              </p:cNvPr>
              <p:cNvSpPr txBox="1"/>
              <p:nvPr userDrawn="1"/>
            </p:nvSpPr>
            <p:spPr>
              <a:xfrm>
                <a:off x="-3122115" y="3369117"/>
                <a:ext cx="1258624" cy="137495"/>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Grafiektype wijzigen</a:t>
                </a:r>
              </a:p>
            </p:txBody>
          </p:sp>
          <p:sp>
            <p:nvSpPr>
              <p:cNvPr id="176" name="Tekstvak 175">
                <a:extLst>
                  <a:ext uri="{FF2B5EF4-FFF2-40B4-BE49-F238E27FC236}">
                    <a16:creationId xmlns:a16="http://schemas.microsoft.com/office/drawing/2014/main" id="{CEA2C124-2F6B-46C5-A069-E6D8ECB69448}"/>
                  </a:ext>
                </a:extLst>
              </p:cNvPr>
              <p:cNvSpPr txBox="1"/>
              <p:nvPr userDrawn="1"/>
            </p:nvSpPr>
            <p:spPr>
              <a:xfrm>
                <a:off x="-3115840" y="3624236"/>
                <a:ext cx="1296208" cy="126416"/>
              </a:xfrm>
              <a:prstGeom prst="rect">
                <a:avLst/>
              </a:prstGeom>
              <a:noFill/>
            </p:spPr>
            <p:txBody>
              <a:bodyPr wrap="square" rtlCol="0" anchor="ctr">
                <a:noAutofit/>
              </a:bodyPr>
              <a:lstStyle/>
              <a:p>
                <a:pPr marL="0" marR="0" lvl="0" indent="0" defTabSz="1217574"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Gegevens bewerken</a:t>
                </a:r>
              </a:p>
            </p:txBody>
          </p:sp>
          <p:sp>
            <p:nvSpPr>
              <p:cNvPr id="177" name="Vrije vorm: vorm 176">
                <a:extLst>
                  <a:ext uri="{FF2B5EF4-FFF2-40B4-BE49-F238E27FC236}">
                    <a16:creationId xmlns:a16="http://schemas.microsoft.com/office/drawing/2014/main" id="{C89D0B6F-6CC8-4159-9EC8-93F996E07FD3}"/>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78" name="Groep 177">
                <a:extLst>
                  <a:ext uri="{FF2B5EF4-FFF2-40B4-BE49-F238E27FC236}">
                    <a16:creationId xmlns:a16="http://schemas.microsoft.com/office/drawing/2014/main" id="{D25D7212-26A8-4CD2-ADE2-AEEA7C37DD4C}"/>
                  </a:ext>
                </a:extLst>
              </p:cNvPr>
              <p:cNvGrpSpPr/>
              <p:nvPr userDrawn="1"/>
            </p:nvGrpSpPr>
            <p:grpSpPr>
              <a:xfrm>
                <a:off x="-3261976" y="3361742"/>
                <a:ext cx="139861" cy="152244"/>
                <a:chOff x="12574450" y="6053892"/>
                <a:chExt cx="169232" cy="184215"/>
              </a:xfrm>
            </p:grpSpPr>
            <p:sp>
              <p:nvSpPr>
                <p:cNvPr id="199" name="Rechthoek 198">
                  <a:extLst>
                    <a:ext uri="{FF2B5EF4-FFF2-40B4-BE49-F238E27FC236}">
                      <a16:creationId xmlns:a16="http://schemas.microsoft.com/office/drawing/2014/main" id="{A42CAA5F-C7F8-4F01-91B6-CFA82F3D0005}"/>
                    </a:ext>
                  </a:extLst>
                </p:cNvPr>
                <p:cNvSpPr/>
                <p:nvPr userDrawn="1"/>
              </p:nvSpPr>
              <p:spPr>
                <a:xfrm>
                  <a:off x="12574450" y="6111529"/>
                  <a:ext cx="46293" cy="126577"/>
                </a:xfrm>
                <a:prstGeom prst="rect">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00" name="Rechthoek 199">
                  <a:extLst>
                    <a:ext uri="{FF2B5EF4-FFF2-40B4-BE49-F238E27FC236}">
                      <a16:creationId xmlns:a16="http://schemas.microsoft.com/office/drawing/2014/main" id="{BB5F5F29-B74E-48FA-AF99-DD141C36AC64}"/>
                    </a:ext>
                  </a:extLst>
                </p:cNvPr>
                <p:cNvSpPr/>
                <p:nvPr userDrawn="1"/>
              </p:nvSpPr>
              <p:spPr>
                <a:xfrm>
                  <a:off x="12635427" y="6053892"/>
                  <a:ext cx="46293" cy="184215"/>
                </a:xfrm>
                <a:prstGeom prst="rect">
                  <a:avLst/>
                </a:prstGeom>
                <a:solidFill>
                  <a:srgbClr val="EDC87E"/>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01" name="Rechthoek 200">
                  <a:extLst>
                    <a:ext uri="{FF2B5EF4-FFF2-40B4-BE49-F238E27FC236}">
                      <a16:creationId xmlns:a16="http://schemas.microsoft.com/office/drawing/2014/main" id="{3D398379-F728-4D57-8796-8CA801573C13}"/>
                    </a:ext>
                  </a:extLst>
                </p:cNvPr>
                <p:cNvSpPr/>
                <p:nvPr userDrawn="1"/>
              </p:nvSpPr>
              <p:spPr>
                <a:xfrm>
                  <a:off x="12697389" y="6094907"/>
                  <a:ext cx="46293" cy="143200"/>
                </a:xfrm>
                <a:prstGeom prst="rect">
                  <a:avLst/>
                </a:prstGeom>
                <a:solidFill>
                  <a:srgbClr val="808080"/>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80" name="Groep 179">
                <a:extLst>
                  <a:ext uri="{FF2B5EF4-FFF2-40B4-BE49-F238E27FC236}">
                    <a16:creationId xmlns:a16="http://schemas.microsoft.com/office/drawing/2014/main" id="{A06E38D8-4CB2-4AE8-9AEE-C61D5813A33A}"/>
                  </a:ext>
                </a:extLst>
              </p:cNvPr>
              <p:cNvGrpSpPr/>
              <p:nvPr userDrawn="1"/>
            </p:nvGrpSpPr>
            <p:grpSpPr>
              <a:xfrm>
                <a:off x="-3261070" y="3635199"/>
                <a:ext cx="168905" cy="104490"/>
                <a:chOff x="-3261070" y="3620931"/>
                <a:chExt cx="193920" cy="119965"/>
              </a:xfrm>
            </p:grpSpPr>
            <p:sp>
              <p:nvSpPr>
                <p:cNvPr id="181" name="Rechthoek 180">
                  <a:extLst>
                    <a:ext uri="{FF2B5EF4-FFF2-40B4-BE49-F238E27FC236}">
                      <a16:creationId xmlns:a16="http://schemas.microsoft.com/office/drawing/2014/main" id="{E135602A-98C7-4525-95D4-536DE4789F83}"/>
                    </a:ext>
                  </a:extLst>
                </p:cNvPr>
                <p:cNvSpPr/>
                <p:nvPr userDrawn="1"/>
              </p:nvSpPr>
              <p:spPr>
                <a:xfrm>
                  <a:off x="-3261070" y="3643881"/>
                  <a:ext cx="142985" cy="95206"/>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82" name="Groep 181">
                  <a:extLst>
                    <a:ext uri="{FF2B5EF4-FFF2-40B4-BE49-F238E27FC236}">
                      <a16:creationId xmlns:a16="http://schemas.microsoft.com/office/drawing/2014/main" id="{33B4394E-5F5A-4A08-B62E-7EC6942F6C10}"/>
                    </a:ext>
                  </a:extLst>
                </p:cNvPr>
                <p:cNvGrpSpPr/>
                <p:nvPr userDrawn="1"/>
              </p:nvGrpSpPr>
              <p:grpSpPr>
                <a:xfrm>
                  <a:off x="-3261070" y="3622063"/>
                  <a:ext cx="141113" cy="117345"/>
                  <a:chOff x="1094874" y="-878306"/>
                  <a:chExt cx="867364" cy="613611"/>
                </a:xfrm>
              </p:grpSpPr>
              <p:cxnSp>
                <p:nvCxnSpPr>
                  <p:cNvPr id="192" name="Rechte verbindingslijn 191">
                    <a:extLst>
                      <a:ext uri="{FF2B5EF4-FFF2-40B4-BE49-F238E27FC236}">
                        <a16:creationId xmlns:a16="http://schemas.microsoft.com/office/drawing/2014/main" id="{3BE5C635-BC53-4298-B825-46FD1D7B6031}"/>
                      </a:ext>
                    </a:extLst>
                  </p:cNvPr>
                  <p:cNvCxnSpPr>
                    <a:cxnSpLocks/>
                  </p:cNvCxnSpPr>
                  <p:nvPr userDrawn="1"/>
                </p:nvCxnSpPr>
                <p:spPr>
                  <a:xfrm>
                    <a:off x="1094874" y="-878305"/>
                    <a:ext cx="0" cy="613610"/>
                  </a:xfrm>
                  <a:prstGeom prst="line">
                    <a:avLst/>
                  </a:prstGeom>
                  <a:noFill/>
                  <a:ln w="6350" cap="flat" cmpd="sng" algn="ctr">
                    <a:solidFill>
                      <a:srgbClr val="818181"/>
                    </a:solidFill>
                    <a:prstDash val="solid"/>
                    <a:miter lim="800000"/>
                  </a:ln>
                  <a:effectLst/>
                </p:spPr>
              </p:cxnSp>
              <p:cxnSp>
                <p:nvCxnSpPr>
                  <p:cNvPr id="193" name="Rechte verbindingslijn 192">
                    <a:extLst>
                      <a:ext uri="{FF2B5EF4-FFF2-40B4-BE49-F238E27FC236}">
                        <a16:creationId xmlns:a16="http://schemas.microsoft.com/office/drawing/2014/main" id="{4B4AD1EA-08B1-49FE-B5C8-1B323148BB92}"/>
                      </a:ext>
                    </a:extLst>
                  </p:cNvPr>
                  <p:cNvCxnSpPr>
                    <a:cxnSpLocks/>
                  </p:cNvCxnSpPr>
                  <p:nvPr userDrawn="1"/>
                </p:nvCxnSpPr>
                <p:spPr>
                  <a:xfrm>
                    <a:off x="1962238" y="-878306"/>
                    <a:ext cx="0" cy="613611"/>
                  </a:xfrm>
                  <a:prstGeom prst="line">
                    <a:avLst/>
                  </a:prstGeom>
                  <a:noFill/>
                  <a:ln w="6350" cap="flat" cmpd="sng" algn="ctr">
                    <a:solidFill>
                      <a:srgbClr val="818181"/>
                    </a:solidFill>
                    <a:prstDash val="solid"/>
                    <a:miter lim="800000"/>
                  </a:ln>
                  <a:effectLst/>
                </p:spPr>
              </p:cxnSp>
              <p:grpSp>
                <p:nvGrpSpPr>
                  <p:cNvPr id="194" name="Groep 193">
                    <a:extLst>
                      <a:ext uri="{FF2B5EF4-FFF2-40B4-BE49-F238E27FC236}">
                        <a16:creationId xmlns:a16="http://schemas.microsoft.com/office/drawing/2014/main" id="{D0B7A2D9-FAE6-40D2-8EA4-A8EF51A9801A}"/>
                      </a:ext>
                    </a:extLst>
                  </p:cNvPr>
                  <p:cNvGrpSpPr/>
                  <p:nvPr userDrawn="1"/>
                </p:nvGrpSpPr>
                <p:grpSpPr>
                  <a:xfrm>
                    <a:off x="1270535" y="-878306"/>
                    <a:ext cx="526983" cy="613611"/>
                    <a:chOff x="1270535" y="-745959"/>
                    <a:chExt cx="526983" cy="481264"/>
                  </a:xfrm>
                </p:grpSpPr>
                <p:cxnSp>
                  <p:nvCxnSpPr>
                    <p:cNvPr id="195" name="Rechte verbindingslijn 194">
                      <a:extLst>
                        <a:ext uri="{FF2B5EF4-FFF2-40B4-BE49-F238E27FC236}">
                          <a16:creationId xmlns:a16="http://schemas.microsoft.com/office/drawing/2014/main" id="{D0106F3B-7F17-4183-8913-DFFF407E8AE6}"/>
                        </a:ext>
                      </a:extLst>
                    </p:cNvPr>
                    <p:cNvCxnSpPr>
                      <a:cxnSpLocks/>
                    </p:cNvCxnSpPr>
                    <p:nvPr userDrawn="1"/>
                  </p:nvCxnSpPr>
                  <p:spPr>
                    <a:xfrm>
                      <a:off x="1446196" y="-745959"/>
                      <a:ext cx="0" cy="481264"/>
                    </a:xfrm>
                    <a:prstGeom prst="line">
                      <a:avLst/>
                    </a:prstGeom>
                    <a:noFill/>
                    <a:ln w="3175" cap="flat" cmpd="sng" algn="ctr">
                      <a:solidFill>
                        <a:srgbClr val="818181"/>
                      </a:solidFill>
                      <a:prstDash val="solid"/>
                      <a:miter lim="800000"/>
                    </a:ln>
                    <a:effectLst/>
                  </p:spPr>
                </p:cxnSp>
                <p:cxnSp>
                  <p:nvCxnSpPr>
                    <p:cNvPr id="196" name="Rechte verbindingslijn 195">
                      <a:extLst>
                        <a:ext uri="{FF2B5EF4-FFF2-40B4-BE49-F238E27FC236}">
                          <a16:creationId xmlns:a16="http://schemas.microsoft.com/office/drawing/2014/main" id="{19CD4B89-D449-4DC6-A91E-52A782C7C62E}"/>
                        </a:ext>
                      </a:extLst>
                    </p:cNvPr>
                    <p:cNvCxnSpPr>
                      <a:cxnSpLocks/>
                    </p:cNvCxnSpPr>
                    <p:nvPr userDrawn="1"/>
                  </p:nvCxnSpPr>
                  <p:spPr>
                    <a:xfrm>
                      <a:off x="1270535" y="-745959"/>
                      <a:ext cx="0" cy="481264"/>
                    </a:xfrm>
                    <a:prstGeom prst="line">
                      <a:avLst/>
                    </a:prstGeom>
                    <a:noFill/>
                    <a:ln w="3175" cap="flat" cmpd="sng" algn="ctr">
                      <a:solidFill>
                        <a:srgbClr val="818181"/>
                      </a:solidFill>
                      <a:prstDash val="solid"/>
                      <a:miter lim="800000"/>
                    </a:ln>
                    <a:effectLst/>
                  </p:spPr>
                </p:cxnSp>
                <p:cxnSp>
                  <p:nvCxnSpPr>
                    <p:cNvPr id="197" name="Rechte verbindingslijn 196">
                      <a:extLst>
                        <a:ext uri="{FF2B5EF4-FFF2-40B4-BE49-F238E27FC236}">
                          <a16:creationId xmlns:a16="http://schemas.microsoft.com/office/drawing/2014/main" id="{9712E029-2B16-4F2B-9764-6D5D9E903C3E}"/>
                        </a:ext>
                      </a:extLst>
                    </p:cNvPr>
                    <p:cNvCxnSpPr>
                      <a:cxnSpLocks/>
                    </p:cNvCxnSpPr>
                    <p:nvPr userDrawn="1"/>
                  </p:nvCxnSpPr>
                  <p:spPr>
                    <a:xfrm>
                      <a:off x="1621857" y="-745959"/>
                      <a:ext cx="0" cy="481264"/>
                    </a:xfrm>
                    <a:prstGeom prst="line">
                      <a:avLst/>
                    </a:prstGeom>
                    <a:noFill/>
                    <a:ln w="3175" cap="flat" cmpd="sng" algn="ctr">
                      <a:solidFill>
                        <a:srgbClr val="818181"/>
                      </a:solidFill>
                      <a:prstDash val="solid"/>
                      <a:miter lim="800000"/>
                    </a:ln>
                    <a:effectLst/>
                  </p:spPr>
                </p:cxnSp>
                <p:cxnSp>
                  <p:nvCxnSpPr>
                    <p:cNvPr id="198" name="Rechte verbindingslijn 197">
                      <a:extLst>
                        <a:ext uri="{FF2B5EF4-FFF2-40B4-BE49-F238E27FC236}">
                          <a16:creationId xmlns:a16="http://schemas.microsoft.com/office/drawing/2014/main" id="{CE7B72B9-D8F4-4F7A-BF8F-920E7E7A27D5}"/>
                        </a:ext>
                      </a:extLst>
                    </p:cNvPr>
                    <p:cNvCxnSpPr>
                      <a:cxnSpLocks/>
                    </p:cNvCxnSpPr>
                    <p:nvPr userDrawn="1"/>
                  </p:nvCxnSpPr>
                  <p:spPr>
                    <a:xfrm>
                      <a:off x="1797518" y="-745959"/>
                      <a:ext cx="0" cy="481264"/>
                    </a:xfrm>
                    <a:prstGeom prst="line">
                      <a:avLst/>
                    </a:prstGeom>
                    <a:noFill/>
                    <a:ln w="3175" cap="flat" cmpd="sng" algn="ctr">
                      <a:solidFill>
                        <a:srgbClr val="818181"/>
                      </a:solidFill>
                      <a:prstDash val="solid"/>
                      <a:miter lim="800000"/>
                    </a:ln>
                    <a:effectLst/>
                  </p:spPr>
                </p:cxnSp>
              </p:grpSp>
            </p:grpSp>
            <p:cxnSp>
              <p:nvCxnSpPr>
                <p:cNvPr id="183" name="Rechte verbindingslijn 182">
                  <a:extLst>
                    <a:ext uri="{FF2B5EF4-FFF2-40B4-BE49-F238E27FC236}">
                      <a16:creationId xmlns:a16="http://schemas.microsoft.com/office/drawing/2014/main" id="{5C1C46CE-0E21-4E2D-839B-1778015AEE76}"/>
                    </a:ext>
                  </a:extLst>
                </p:cNvPr>
                <p:cNvCxnSpPr>
                  <a:cxnSpLocks/>
                </p:cNvCxnSpPr>
                <p:nvPr userDrawn="1"/>
              </p:nvCxnSpPr>
              <p:spPr>
                <a:xfrm flipH="1">
                  <a:off x="-3260471" y="3739408"/>
                  <a:ext cx="143329" cy="0"/>
                </a:xfrm>
                <a:prstGeom prst="line">
                  <a:avLst/>
                </a:prstGeom>
                <a:noFill/>
                <a:ln w="6350" cap="flat" cmpd="sng" algn="ctr">
                  <a:solidFill>
                    <a:srgbClr val="818181"/>
                  </a:solidFill>
                  <a:prstDash val="solid"/>
                  <a:miter lim="800000"/>
                </a:ln>
                <a:effectLst/>
              </p:spPr>
            </p:cxnSp>
            <p:cxnSp>
              <p:nvCxnSpPr>
                <p:cNvPr id="184" name="Rechte verbindingslijn 183">
                  <a:extLst>
                    <a:ext uri="{FF2B5EF4-FFF2-40B4-BE49-F238E27FC236}">
                      <a16:creationId xmlns:a16="http://schemas.microsoft.com/office/drawing/2014/main" id="{D664D395-4378-4004-AE79-F4EA2EB4E9B5}"/>
                    </a:ext>
                  </a:extLst>
                </p:cNvPr>
                <p:cNvCxnSpPr>
                  <a:cxnSpLocks/>
                </p:cNvCxnSpPr>
                <p:nvPr userDrawn="1"/>
              </p:nvCxnSpPr>
              <p:spPr>
                <a:xfrm flipH="1">
                  <a:off x="-3261070" y="3713352"/>
                  <a:ext cx="142893" cy="0"/>
                </a:xfrm>
                <a:prstGeom prst="line">
                  <a:avLst/>
                </a:prstGeom>
                <a:noFill/>
                <a:ln w="3175" cap="flat" cmpd="sng" algn="ctr">
                  <a:solidFill>
                    <a:srgbClr val="818181"/>
                  </a:solidFill>
                  <a:prstDash val="solid"/>
                  <a:miter lim="800000"/>
                </a:ln>
                <a:effectLst/>
              </p:spPr>
            </p:cxnSp>
            <p:cxnSp>
              <p:nvCxnSpPr>
                <p:cNvPr id="185" name="Rechte verbindingslijn 184">
                  <a:extLst>
                    <a:ext uri="{FF2B5EF4-FFF2-40B4-BE49-F238E27FC236}">
                      <a16:creationId xmlns:a16="http://schemas.microsoft.com/office/drawing/2014/main" id="{382BE00D-6927-4107-8CB5-FA31C1A841F2}"/>
                    </a:ext>
                  </a:extLst>
                </p:cNvPr>
                <p:cNvCxnSpPr>
                  <a:cxnSpLocks/>
                </p:cNvCxnSpPr>
                <p:nvPr userDrawn="1"/>
              </p:nvCxnSpPr>
              <p:spPr>
                <a:xfrm flipH="1">
                  <a:off x="-3261070" y="3689677"/>
                  <a:ext cx="142893" cy="0"/>
                </a:xfrm>
                <a:prstGeom prst="line">
                  <a:avLst/>
                </a:prstGeom>
                <a:noFill/>
                <a:ln w="3175" cap="flat" cmpd="sng" algn="ctr">
                  <a:solidFill>
                    <a:srgbClr val="818181"/>
                  </a:solidFill>
                  <a:prstDash val="solid"/>
                  <a:miter lim="800000"/>
                </a:ln>
                <a:effectLst/>
              </p:spPr>
            </p:cxnSp>
            <p:cxnSp>
              <p:nvCxnSpPr>
                <p:cNvPr id="186" name="Rechte verbindingslijn 185">
                  <a:extLst>
                    <a:ext uri="{FF2B5EF4-FFF2-40B4-BE49-F238E27FC236}">
                      <a16:creationId xmlns:a16="http://schemas.microsoft.com/office/drawing/2014/main" id="{40A5CF5F-FEE5-4907-8A7C-0B23713EAB1F}"/>
                    </a:ext>
                  </a:extLst>
                </p:cNvPr>
                <p:cNvCxnSpPr>
                  <a:cxnSpLocks/>
                </p:cNvCxnSpPr>
                <p:nvPr userDrawn="1"/>
              </p:nvCxnSpPr>
              <p:spPr>
                <a:xfrm flipH="1">
                  <a:off x="-3261070" y="3663621"/>
                  <a:ext cx="142893" cy="0"/>
                </a:xfrm>
                <a:prstGeom prst="line">
                  <a:avLst/>
                </a:prstGeom>
                <a:noFill/>
                <a:ln w="3175" cap="flat" cmpd="sng" algn="ctr">
                  <a:solidFill>
                    <a:srgbClr val="818181"/>
                  </a:solidFill>
                  <a:prstDash val="solid"/>
                  <a:miter lim="800000"/>
                </a:ln>
                <a:effectLst/>
              </p:spPr>
            </p:cxnSp>
            <p:sp>
              <p:nvSpPr>
                <p:cNvPr id="187" name="Rechthoek 186">
                  <a:extLst>
                    <a:ext uri="{FF2B5EF4-FFF2-40B4-BE49-F238E27FC236}">
                      <a16:creationId xmlns:a16="http://schemas.microsoft.com/office/drawing/2014/main" id="{625B8792-723D-4A4A-9F0D-DA219D00AA25}"/>
                    </a:ext>
                  </a:extLst>
                </p:cNvPr>
                <p:cNvSpPr/>
                <p:nvPr userDrawn="1"/>
              </p:nvSpPr>
              <p:spPr>
                <a:xfrm>
                  <a:off x="-3261070" y="3620931"/>
                  <a:ext cx="142893" cy="24910"/>
                </a:xfrm>
                <a:prstGeom prst="rect">
                  <a:avLst/>
                </a:prstGeom>
                <a:solidFill>
                  <a:srgbClr val="818181"/>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88" name="Groep 187">
                  <a:extLst>
                    <a:ext uri="{FF2B5EF4-FFF2-40B4-BE49-F238E27FC236}">
                      <a16:creationId xmlns:a16="http://schemas.microsoft.com/office/drawing/2014/main" id="{A985BD2A-B750-4825-B2E8-5EC7A0AA2DDD}"/>
                    </a:ext>
                  </a:extLst>
                </p:cNvPr>
                <p:cNvGrpSpPr/>
                <p:nvPr userDrawn="1"/>
              </p:nvGrpSpPr>
              <p:grpSpPr>
                <a:xfrm rot="2700000">
                  <a:off x="-3158000" y="3650045"/>
                  <a:ext cx="34350" cy="147351"/>
                  <a:chOff x="3148392" y="-836646"/>
                  <a:chExt cx="132124" cy="596095"/>
                </a:xfrm>
                <a:solidFill>
                  <a:srgbClr val="3399FF"/>
                </a:solidFill>
              </p:grpSpPr>
              <p:sp>
                <p:nvSpPr>
                  <p:cNvPr id="189" name="Rechthoek 188">
                    <a:extLst>
                      <a:ext uri="{FF2B5EF4-FFF2-40B4-BE49-F238E27FC236}">
                        <a16:creationId xmlns:a16="http://schemas.microsoft.com/office/drawing/2014/main" id="{708098C2-92F2-427B-9EF7-70FF9D5893F4}"/>
                      </a:ext>
                    </a:extLst>
                  </p:cNvPr>
                  <p:cNvSpPr/>
                  <p:nvPr userDrawn="1"/>
                </p:nvSpPr>
                <p:spPr>
                  <a:xfrm>
                    <a:off x="3148632" y="-725510"/>
                    <a:ext cx="131884" cy="281356"/>
                  </a:xfrm>
                  <a:prstGeom prst="rect">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90" name="Rechthoek: afgeronde bovenhoeken 189">
                    <a:extLst>
                      <a:ext uri="{FF2B5EF4-FFF2-40B4-BE49-F238E27FC236}">
                        <a16:creationId xmlns:a16="http://schemas.microsoft.com/office/drawing/2014/main" id="{D918713C-80FD-4CBA-93AD-C8E787BD2FE7}"/>
                      </a:ext>
                    </a:extLst>
                  </p:cNvPr>
                  <p:cNvSpPr/>
                  <p:nvPr userDrawn="1"/>
                </p:nvSpPr>
                <p:spPr>
                  <a:xfrm>
                    <a:off x="3148556" y="-836646"/>
                    <a:ext cx="131882" cy="87614"/>
                  </a:xfrm>
                  <a:prstGeom prst="round2SameRect">
                    <a:avLst>
                      <a:gd name="adj1" fmla="val 50000"/>
                      <a:gd name="adj2" fmla="val 0"/>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91" name="Gelijkbenige driehoek 190">
                    <a:extLst>
                      <a:ext uri="{FF2B5EF4-FFF2-40B4-BE49-F238E27FC236}">
                        <a16:creationId xmlns:a16="http://schemas.microsoft.com/office/drawing/2014/main" id="{3A906083-E53C-4950-9F47-D7D81BAE4DC0}"/>
                      </a:ext>
                    </a:extLst>
                  </p:cNvPr>
                  <p:cNvSpPr/>
                  <p:nvPr userDrawn="1"/>
                </p:nvSpPr>
                <p:spPr>
                  <a:xfrm rot="10800000">
                    <a:off x="3148392" y="-420304"/>
                    <a:ext cx="131887" cy="179753"/>
                  </a:xfrm>
                  <a:prstGeom prst="triangle">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sp>
          <p:nvSpPr>
            <p:cNvPr id="146" name="Rechthoek 145">
              <a:extLst>
                <a:ext uri="{FF2B5EF4-FFF2-40B4-BE49-F238E27FC236}">
                  <a16:creationId xmlns:a16="http://schemas.microsoft.com/office/drawing/2014/main" id="{4A5EEBE4-442A-44B8-A7CE-CB7A06421ECA}"/>
                </a:ext>
              </a:extLst>
            </p:cNvPr>
            <p:cNvSpPr/>
            <p:nvPr userDrawn="1"/>
          </p:nvSpPr>
          <p:spPr>
            <a:xfrm>
              <a:off x="-3786165" y="1"/>
              <a:ext cx="3593091" cy="33940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Grafiek invoegen/opmaken</a:t>
              </a:r>
            </a:p>
          </p:txBody>
        </p:sp>
        <p:sp>
          <p:nvSpPr>
            <p:cNvPr id="147" name="Ovaal 146">
              <a:extLst>
                <a:ext uri="{FF2B5EF4-FFF2-40B4-BE49-F238E27FC236}">
                  <a16:creationId xmlns:a16="http://schemas.microsoft.com/office/drawing/2014/main" id="{C1DD40E6-480C-4574-ACD5-109914F4F079}"/>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8" name="Rechthoek 147">
              <a:extLst>
                <a:ext uri="{FF2B5EF4-FFF2-40B4-BE49-F238E27FC236}">
                  <a16:creationId xmlns:a16="http://schemas.microsoft.com/office/drawing/2014/main" id="{E24FAB72-C53D-4D1F-A354-D6571430F98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9" name="Ovaal 148">
              <a:extLst>
                <a:ext uri="{FF2B5EF4-FFF2-40B4-BE49-F238E27FC236}">
                  <a16:creationId xmlns:a16="http://schemas.microsoft.com/office/drawing/2014/main" id="{6B2F77E0-E71B-456B-8002-6FD47C9F0427}"/>
                </a:ext>
              </a:extLst>
            </p:cNvPr>
            <p:cNvSpPr/>
            <p:nvPr userDrawn="1"/>
          </p:nvSpPr>
          <p:spPr>
            <a:xfrm>
              <a:off x="-3603587" y="1729709"/>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0" name="Rechthoek 149">
              <a:extLst>
                <a:ext uri="{FF2B5EF4-FFF2-40B4-BE49-F238E27FC236}">
                  <a16:creationId xmlns:a16="http://schemas.microsoft.com/office/drawing/2014/main" id="{DC5B6C81-0B10-4993-A5EC-A9AFA5EB07A8}"/>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51" name="Groep 150">
              <a:extLst>
                <a:ext uri="{FF2B5EF4-FFF2-40B4-BE49-F238E27FC236}">
                  <a16:creationId xmlns:a16="http://schemas.microsoft.com/office/drawing/2014/main" id="{58FD92D6-36A8-480D-8BA2-69374BA5343F}"/>
                </a:ext>
              </a:extLst>
            </p:cNvPr>
            <p:cNvGrpSpPr/>
            <p:nvPr userDrawn="1"/>
          </p:nvGrpSpPr>
          <p:grpSpPr>
            <a:xfrm>
              <a:off x="-3311319" y="2164285"/>
              <a:ext cx="825500" cy="209550"/>
              <a:chOff x="13504624" y="2482850"/>
              <a:chExt cx="825500" cy="209550"/>
            </a:xfrm>
          </p:grpSpPr>
          <p:sp>
            <p:nvSpPr>
              <p:cNvPr id="170" name="Rechthoek 169">
                <a:extLst>
                  <a:ext uri="{FF2B5EF4-FFF2-40B4-BE49-F238E27FC236}">
                    <a16:creationId xmlns:a16="http://schemas.microsoft.com/office/drawing/2014/main" id="{7E9971D3-6518-4284-898D-82C2B72BA4B6}"/>
                  </a:ext>
                </a:extLst>
              </p:cNvPr>
              <p:cNvSpPr/>
              <p:nvPr userDrawn="1"/>
            </p:nvSpPr>
            <p:spPr>
              <a:xfrm>
                <a:off x="13504624" y="2482850"/>
                <a:ext cx="825500" cy="209550"/>
              </a:xfrm>
              <a:prstGeom prst="rect">
                <a:avLst/>
              </a:prstGeom>
              <a:solidFill>
                <a:srgbClr val="E5F1FB"/>
              </a:solidFill>
              <a:ln w="12700" cap="flat" cmpd="sng" algn="ctr">
                <a:solidFill>
                  <a:srgbClr val="0B7ED9"/>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cxnSp>
            <p:nvCxnSpPr>
              <p:cNvPr id="171" name="Rechte verbindingslijn 170">
                <a:extLst>
                  <a:ext uri="{FF2B5EF4-FFF2-40B4-BE49-F238E27FC236}">
                    <a16:creationId xmlns:a16="http://schemas.microsoft.com/office/drawing/2014/main" id="{BD7D9560-004D-4636-9E3B-B4F2555E450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72" name="Gelijkbenige driehoek 171">
                <a:extLst>
                  <a:ext uri="{FF2B5EF4-FFF2-40B4-BE49-F238E27FC236}">
                    <a16:creationId xmlns:a16="http://schemas.microsoft.com/office/drawing/2014/main" id="{35EE7A32-0521-4D29-9B02-F965D6DC8E01}"/>
                  </a:ext>
                </a:extLst>
              </p:cNvPr>
              <p:cNvSpPr/>
              <p:nvPr userDrawn="1"/>
            </p:nvSpPr>
            <p:spPr>
              <a:xfrm rot="10800000">
                <a:off x="14196089" y="2566904"/>
                <a:ext cx="86866" cy="51147"/>
              </a:xfrm>
              <a:prstGeom prst="triangle">
                <a:avLst/>
              </a:prstGeom>
              <a:solidFill>
                <a:srgbClr val="000000"/>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52" name="Groep 151">
              <a:extLst>
                <a:ext uri="{FF2B5EF4-FFF2-40B4-BE49-F238E27FC236}">
                  <a16:creationId xmlns:a16="http://schemas.microsoft.com/office/drawing/2014/main" id="{048EFD5C-D0A1-4B2D-AEFD-A1A1D0FF03F3}"/>
                </a:ext>
              </a:extLst>
            </p:cNvPr>
            <p:cNvGrpSpPr/>
            <p:nvPr userDrawn="1"/>
          </p:nvGrpSpPr>
          <p:grpSpPr>
            <a:xfrm>
              <a:off x="-3316599" y="1232480"/>
              <a:ext cx="289372" cy="314992"/>
              <a:chOff x="7322769" y="-310267"/>
              <a:chExt cx="289372" cy="314992"/>
            </a:xfrm>
          </p:grpSpPr>
          <p:sp>
            <p:nvSpPr>
              <p:cNvPr id="167" name="Rechthoek 166">
                <a:extLst>
                  <a:ext uri="{FF2B5EF4-FFF2-40B4-BE49-F238E27FC236}">
                    <a16:creationId xmlns:a16="http://schemas.microsoft.com/office/drawing/2014/main" id="{C801F69D-3525-4194-B5E1-003E2C68E53A}"/>
                  </a:ext>
                </a:extLst>
              </p:cNvPr>
              <p:cNvSpPr/>
              <p:nvPr userDrawn="1"/>
            </p:nvSpPr>
            <p:spPr>
              <a:xfrm>
                <a:off x="7322769" y="-211712"/>
                <a:ext cx="79156" cy="216437"/>
              </a:xfrm>
              <a:prstGeom prst="rect">
                <a:avLst/>
              </a:prstGeom>
              <a:solidFill>
                <a:srgbClr val="4D82B8"/>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68" name="Rechthoek 167">
                <a:extLst>
                  <a:ext uri="{FF2B5EF4-FFF2-40B4-BE49-F238E27FC236}">
                    <a16:creationId xmlns:a16="http://schemas.microsoft.com/office/drawing/2014/main" id="{9D227961-0D95-48E9-ACCF-AE32DB763FB3}"/>
                  </a:ext>
                </a:extLst>
              </p:cNvPr>
              <p:cNvSpPr/>
              <p:nvPr userDrawn="1"/>
            </p:nvSpPr>
            <p:spPr>
              <a:xfrm>
                <a:off x="7427035" y="-310267"/>
                <a:ext cx="79156" cy="314992"/>
              </a:xfrm>
              <a:prstGeom prst="rect">
                <a:avLst/>
              </a:prstGeom>
              <a:solidFill>
                <a:srgbClr val="FFCC66"/>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69" name="Rechthoek 168">
                <a:extLst>
                  <a:ext uri="{FF2B5EF4-FFF2-40B4-BE49-F238E27FC236}">
                    <a16:creationId xmlns:a16="http://schemas.microsoft.com/office/drawing/2014/main" id="{F02D1A6D-A803-454A-B83E-8A244DB09A9D}"/>
                  </a:ext>
                </a:extLst>
              </p:cNvPr>
              <p:cNvSpPr/>
              <p:nvPr userDrawn="1"/>
            </p:nvSpPr>
            <p:spPr>
              <a:xfrm>
                <a:off x="7532985" y="-240134"/>
                <a:ext cx="79156" cy="244859"/>
              </a:xfrm>
              <a:prstGeom prst="rect">
                <a:avLst/>
              </a:prstGeom>
              <a:solidFill>
                <a:srgbClr val="808080"/>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53" name="Ovaal 152">
              <a:extLst>
                <a:ext uri="{FF2B5EF4-FFF2-40B4-BE49-F238E27FC236}">
                  <a16:creationId xmlns:a16="http://schemas.microsoft.com/office/drawing/2014/main" id="{052981D7-D3D5-4B86-A518-FEAE706B0D5C}"/>
                </a:ext>
              </a:extLst>
            </p:cNvPr>
            <p:cNvSpPr/>
            <p:nvPr userDrawn="1"/>
          </p:nvSpPr>
          <p:spPr>
            <a:xfrm>
              <a:off x="-3603587" y="2555608"/>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4" name="Rechthoek 153">
              <a:extLst>
                <a:ext uri="{FF2B5EF4-FFF2-40B4-BE49-F238E27FC236}">
                  <a16:creationId xmlns:a16="http://schemas.microsoft.com/office/drawing/2014/main" id="{19BF8083-3821-47B8-8CAA-1A5866AD8614}"/>
                </a:ext>
              </a:extLst>
            </p:cNvPr>
            <p:cNvSpPr/>
            <p:nvPr userDrawn="1"/>
          </p:nvSpPr>
          <p:spPr>
            <a:xfrm>
              <a:off x="-3319415"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grafieken - Opmaak’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sp>
          <p:nvSpPr>
            <p:cNvPr id="155" name="Rechthoek 154">
              <a:extLst>
                <a:ext uri="{FF2B5EF4-FFF2-40B4-BE49-F238E27FC236}">
                  <a16:creationId xmlns:a16="http://schemas.microsoft.com/office/drawing/2014/main" id="{90856F04-0067-4662-AF69-5787A09E3171}"/>
                </a:ext>
              </a:extLst>
            </p:cNvPr>
            <p:cNvSpPr/>
            <p:nvPr userDrawn="1"/>
          </p:nvSpPr>
          <p:spPr>
            <a:xfrm>
              <a:off x="-3786437" y="5228852"/>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156" name="ICOON_info">
              <a:extLst>
                <a:ext uri="{FF2B5EF4-FFF2-40B4-BE49-F238E27FC236}">
                  <a16:creationId xmlns:a16="http://schemas.microsoft.com/office/drawing/2014/main" id="{989F920B-7BED-4609-9896-E3634E0C9D52}"/>
                </a:ext>
              </a:extLst>
            </p:cNvPr>
            <p:cNvGrpSpPr/>
            <p:nvPr userDrawn="1"/>
          </p:nvGrpSpPr>
          <p:grpSpPr>
            <a:xfrm>
              <a:off x="-376736" y="5092834"/>
              <a:ext cx="283685" cy="283685"/>
              <a:chOff x="-510741" y="5913713"/>
              <a:chExt cx="267555" cy="267555"/>
            </a:xfrm>
          </p:grpSpPr>
          <p:sp>
            <p:nvSpPr>
              <p:cNvPr id="165" name="Ovaal 164">
                <a:extLst>
                  <a:ext uri="{FF2B5EF4-FFF2-40B4-BE49-F238E27FC236}">
                    <a16:creationId xmlns:a16="http://schemas.microsoft.com/office/drawing/2014/main" id="{A864D2FB-8D98-47C1-A112-0DB6598ACD83}"/>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66" name="Graphic 163" descr="Informatie">
                <a:extLst>
                  <a:ext uri="{FF2B5EF4-FFF2-40B4-BE49-F238E27FC236}">
                    <a16:creationId xmlns:a16="http://schemas.microsoft.com/office/drawing/2014/main" id="{2DE89FA3-F53D-442C-B77D-4FCB79C711F8}"/>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157" name="Groep 156">
              <a:extLst>
                <a:ext uri="{FF2B5EF4-FFF2-40B4-BE49-F238E27FC236}">
                  <a16:creationId xmlns:a16="http://schemas.microsoft.com/office/drawing/2014/main" id="{3849B4B4-28D7-4597-A0D6-429532A0927B}"/>
                </a:ext>
              </a:extLst>
            </p:cNvPr>
            <p:cNvGrpSpPr/>
            <p:nvPr userDrawn="1"/>
          </p:nvGrpSpPr>
          <p:grpSpPr>
            <a:xfrm>
              <a:off x="-938434" y="5366229"/>
              <a:ext cx="627798" cy="576693"/>
              <a:chOff x="-938434" y="4570310"/>
              <a:chExt cx="627798" cy="576693"/>
            </a:xfrm>
          </p:grpSpPr>
          <p:grpSp>
            <p:nvGrpSpPr>
              <p:cNvPr id="158" name="Inspireren">
                <a:extLst>
                  <a:ext uri="{FF2B5EF4-FFF2-40B4-BE49-F238E27FC236}">
                    <a16:creationId xmlns:a16="http://schemas.microsoft.com/office/drawing/2014/main" id="{7E128551-E6EA-4094-AC23-9E4E2DA8D203}"/>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60" name="Freeform 12">
                  <a:extLst>
                    <a:ext uri="{FF2B5EF4-FFF2-40B4-BE49-F238E27FC236}">
                      <a16:creationId xmlns:a16="http://schemas.microsoft.com/office/drawing/2014/main" id="{26AEB1D4-976A-455D-8587-44F2C9231B5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61" name="Freeform 13">
                  <a:extLst>
                    <a:ext uri="{FF2B5EF4-FFF2-40B4-BE49-F238E27FC236}">
                      <a16:creationId xmlns:a16="http://schemas.microsoft.com/office/drawing/2014/main" id="{349D8CF0-9511-4A75-86F8-732B05132C9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64" name="Freeform 14">
                  <a:extLst>
                    <a:ext uri="{FF2B5EF4-FFF2-40B4-BE49-F238E27FC236}">
                      <a16:creationId xmlns:a16="http://schemas.microsoft.com/office/drawing/2014/main" id="{018283C7-2DEB-4165-B538-7F4253CC18E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159" name="Tekstvak 158">
                <a:extLst>
                  <a:ext uri="{FF2B5EF4-FFF2-40B4-BE49-F238E27FC236}">
                    <a16:creationId xmlns:a16="http://schemas.microsoft.com/office/drawing/2014/main" id="{C459BED7-5BC7-48F4-A27D-22410DA109D9}"/>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
        <p:nvSpPr>
          <p:cNvPr id="202" name="BLUE Diamond">
            <a:extLst>
              <a:ext uri="{FF2B5EF4-FFF2-40B4-BE49-F238E27FC236}">
                <a16:creationId xmlns:a16="http://schemas.microsoft.com/office/drawing/2014/main" id="{E953CA95-A37E-46DF-91CF-7B4EE751ED30}"/>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203" name="Titel 17">
            <a:extLst>
              <a:ext uri="{FF2B5EF4-FFF2-40B4-BE49-F238E27FC236}">
                <a16:creationId xmlns:a16="http://schemas.microsoft.com/office/drawing/2014/main" id="{A2AD27EE-2FE4-401D-B768-B1A2E90FDDBB}"/>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204" name="GREY Diamond">
            <a:extLst>
              <a:ext uri="{FF2B5EF4-FFF2-40B4-BE49-F238E27FC236}">
                <a16:creationId xmlns:a16="http://schemas.microsoft.com/office/drawing/2014/main" id="{63CC90CC-9265-4B2F-8353-7C6E2CB7846B}"/>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205" name="LOGO">
            <a:extLst>
              <a:ext uri="{FF2B5EF4-FFF2-40B4-BE49-F238E27FC236}">
                <a16:creationId xmlns:a16="http://schemas.microsoft.com/office/drawing/2014/main" id="{1D0F31CA-9C64-4841-BB9B-FE70DFE0B891}"/>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spTree>
    <p:extLst>
      <p:ext uri="{BB962C8B-B14F-4D97-AF65-F5344CB8AC3E}">
        <p14:creationId xmlns:p14="http://schemas.microsoft.com/office/powerpoint/2010/main" val="1008749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 Tabel">
    <p:spTree>
      <p:nvGrpSpPr>
        <p:cNvPr id="1" name=""/>
        <p:cNvGrpSpPr/>
        <p:nvPr/>
      </p:nvGrpSpPr>
      <p:grpSpPr>
        <a:xfrm>
          <a:off x="0" y="0"/>
          <a:ext cx="0" cy="0"/>
          <a:chOff x="0" y="0"/>
          <a:chExt cx="0" cy="0"/>
        </a:xfrm>
      </p:grpSpPr>
      <p:sp>
        <p:nvSpPr>
          <p:cNvPr id="80" name="Vrije vorm: vorm 79">
            <a:extLst>
              <a:ext uri="{FF2B5EF4-FFF2-40B4-BE49-F238E27FC236}">
                <a16:creationId xmlns:a16="http://schemas.microsoft.com/office/drawing/2014/main" id="{957574D1-A687-4747-B82E-369BD5F1EF38}"/>
              </a:ext>
            </a:extLst>
          </p:cNvPr>
          <p:cNvSpPr/>
          <p:nvPr userDrawn="1"/>
        </p:nvSpPr>
        <p:spPr>
          <a:xfrm>
            <a:off x="5351675" y="-16934"/>
            <a:ext cx="6845089" cy="6874933"/>
          </a:xfrm>
          <a:custGeom>
            <a:avLst/>
            <a:gdLst>
              <a:gd name="connsiteX0" fmla="*/ 3250459 w 6845089"/>
              <a:gd name="connsiteY0" fmla="*/ 0 h 6874933"/>
              <a:gd name="connsiteX1" fmla="*/ 3502119 w 6845089"/>
              <a:gd name="connsiteY1" fmla="*/ 1186 h 6874933"/>
              <a:gd name="connsiteX2" fmla="*/ 272742 w 6845089"/>
              <a:gd name="connsiteY2" fmla="*/ 4817930 h 6874933"/>
              <a:gd name="connsiteX3" fmla="*/ 2311584 w 6845089"/>
              <a:gd name="connsiteY3" fmla="*/ 6874601 h 6874933"/>
              <a:gd name="connsiteX4" fmla="*/ 2455111 w 6845089"/>
              <a:gd name="connsiteY4" fmla="*/ 6874601 h 6874933"/>
              <a:gd name="connsiteX5" fmla="*/ 404639 w 6845089"/>
              <a:gd name="connsiteY5" fmla="*/ 4806199 h 6874933"/>
              <a:gd name="connsiteX6" fmla="*/ 3625761 w 6845089"/>
              <a:gd name="connsiteY6" fmla="*/ 1768 h 6874933"/>
              <a:gd name="connsiteX7" fmla="*/ 6845089 w 6845089"/>
              <a:gd name="connsiteY7" fmla="*/ 16933 h 6874933"/>
              <a:gd name="connsiteX8" fmla="*/ 6845089 w 6845089"/>
              <a:gd name="connsiteY8" fmla="*/ 6874933 h 6874933"/>
              <a:gd name="connsiteX9" fmla="*/ 2048933 w 6845089"/>
              <a:gd name="connsiteY9" fmla="*/ 6874933 h 6874933"/>
              <a:gd name="connsiteX10" fmla="*/ 0 w 6845089"/>
              <a:gd name="connsiteY10" fmla="*/ 4842933 h 687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5089" h="6874933">
                <a:moveTo>
                  <a:pt x="3250459" y="0"/>
                </a:moveTo>
                <a:lnTo>
                  <a:pt x="3502119" y="1186"/>
                </a:lnTo>
                <a:lnTo>
                  <a:pt x="272742" y="4817930"/>
                </a:lnTo>
                <a:lnTo>
                  <a:pt x="2311584" y="6874601"/>
                </a:lnTo>
                <a:lnTo>
                  <a:pt x="2455111" y="6874601"/>
                </a:lnTo>
                <a:lnTo>
                  <a:pt x="404639" y="4806199"/>
                </a:lnTo>
                <a:lnTo>
                  <a:pt x="3625761" y="1768"/>
                </a:lnTo>
                <a:lnTo>
                  <a:pt x="6845089" y="16933"/>
                </a:lnTo>
                <a:lnTo>
                  <a:pt x="6845089" y="6874933"/>
                </a:lnTo>
                <a:lnTo>
                  <a:pt x="2048933" y="6874933"/>
                </a:lnTo>
                <a:lnTo>
                  <a:pt x="0" y="484293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Vertical Text Placeholder 2"/>
          <p:cNvSpPr>
            <a:spLocks noGrp="1"/>
          </p:cNvSpPr>
          <p:nvPr>
            <p:ph type="body" orient="vert" idx="1" hasCustomPrompt="1"/>
          </p:nvPr>
        </p:nvSpPr>
        <p:spPr>
          <a:xfrm>
            <a:off x="1022355" y="2588567"/>
            <a:ext cx="3937360" cy="3628155"/>
          </a:xfrm>
          <a:prstGeom prst="rect">
            <a:avLst/>
          </a:prstGeom>
        </p:spPr>
        <p:txBody>
          <a:bodyPr vert="horz" anchor="t" anchorCtr="0"/>
          <a:lstStyle>
            <a:lvl1pPr>
              <a:defRPr/>
            </a:lvl1pPr>
            <a:lvl2pPr>
              <a:defRPr/>
            </a:lvl2pPr>
            <a:lvl3pPr>
              <a:defRPr/>
            </a:lvl3pPr>
            <a:lvl4pPr>
              <a:defRPr/>
            </a:lvl4pPr>
            <a:lvl5pPr>
              <a:defRPr/>
            </a:lvl5pPr>
            <a:lvl6pPr marL="0" indent="0">
              <a:buNone/>
              <a:defRPr/>
            </a:lvl6pPr>
            <a:lvl7pPr>
              <a:defRPr/>
            </a:lvl7pPr>
            <a:lvl8pPr>
              <a:defRPr/>
            </a:lvl8pPr>
            <a:lvl9pPr>
              <a:defRPr/>
            </a:lvl9p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163" name="Vertical Text Placeholder 2">
            <a:extLst>
              <a:ext uri="{FF2B5EF4-FFF2-40B4-BE49-F238E27FC236}">
                <a16:creationId xmlns:a16="http://schemas.microsoft.com/office/drawing/2014/main" id="{06FBECA9-F37E-437A-9416-BA50DF9FFD51}"/>
              </a:ext>
            </a:extLst>
          </p:cNvPr>
          <p:cNvSpPr>
            <a:spLocks noGrp="1"/>
          </p:cNvSpPr>
          <p:nvPr>
            <p:ph type="body" orient="vert" idx="23" hasCustomPrompt="1"/>
          </p:nvPr>
        </p:nvSpPr>
        <p:spPr>
          <a:xfrm>
            <a:off x="1023314" y="1509125"/>
            <a:ext cx="3947282" cy="719433"/>
          </a:xfrm>
          <a:prstGeom prst="rect">
            <a:avLst/>
          </a:prstGeom>
        </p:spPr>
        <p:txBody>
          <a:bodyPr vert="horz" anchor="ctr" anchorCtr="0"/>
          <a:lstStyle>
            <a:lvl1pPr marL="0" indent="0">
              <a:buNone/>
              <a:defRPr lang="nl-NL" sz="4000" b="1" kern="1200" noProof="0" dirty="0">
                <a:solidFill>
                  <a:schemeClr val="accent3"/>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sp>
        <p:nvSpPr>
          <p:cNvPr id="81" name="BLUE Triangle">
            <a:extLst>
              <a:ext uri="{FF2B5EF4-FFF2-40B4-BE49-F238E27FC236}">
                <a16:creationId xmlns:a16="http://schemas.microsoft.com/office/drawing/2014/main" id="{E9CAA2F4-4CE4-4612-A238-F9BD8448D48A}"/>
              </a:ext>
            </a:extLst>
          </p:cNvPr>
          <p:cNvSpPr>
            <a:spLocks noGrp="1"/>
          </p:cNvSpPr>
          <p:nvPr>
            <p:ph type="body" sz="quarter" idx="18" hasCustomPrompt="1"/>
          </p:nvPr>
        </p:nvSpPr>
        <p:spPr>
          <a:xfrm flipH="1">
            <a:off x="10661567" y="4543865"/>
            <a:ext cx="1535197" cy="2314136"/>
          </a:xfrm>
          <a:prstGeom prst="rtTriangle">
            <a:avLst/>
          </a:prstGeom>
          <a:solidFill>
            <a:schemeClr val="accent3">
              <a:alpha val="75000"/>
            </a:schemeClr>
          </a:solidFill>
        </p:spPr>
        <p:txBody>
          <a:bodyPr/>
          <a:lstStyle>
            <a:lvl1pPr marL="0" indent="0" algn="ctr">
              <a:buNone/>
              <a:defRPr sz="1000">
                <a:solidFill>
                  <a:schemeClr val="bg1"/>
                </a:solidFill>
              </a:defRPr>
            </a:lvl1pPr>
          </a:lstStyle>
          <a:p>
            <a:pPr lvl="0"/>
            <a:r>
              <a:rPr lang="nl-NL"/>
              <a:t> </a:t>
            </a:r>
          </a:p>
        </p:txBody>
      </p:sp>
      <p:sp>
        <p:nvSpPr>
          <p:cNvPr id="83" name="Tijdelijke aanduiding voor tabel 4">
            <a:extLst>
              <a:ext uri="{FF2B5EF4-FFF2-40B4-BE49-F238E27FC236}">
                <a16:creationId xmlns:a16="http://schemas.microsoft.com/office/drawing/2014/main" id="{B28CEC0E-C6D2-4BEF-8278-3A18925FAF6F}"/>
              </a:ext>
            </a:extLst>
          </p:cNvPr>
          <p:cNvSpPr>
            <a:spLocks noGrp="1"/>
          </p:cNvSpPr>
          <p:nvPr>
            <p:ph type="tbl" sz="quarter" idx="25" hasCustomPrompt="1"/>
          </p:nvPr>
        </p:nvSpPr>
        <p:spPr>
          <a:xfrm>
            <a:off x="5351464" y="1509124"/>
            <a:ext cx="6199200" cy="4708800"/>
          </a:xfrm>
        </p:spPr>
        <p:txBody>
          <a:bodyPr bIns="1980000"/>
          <a:lstStyle>
            <a:lvl1pPr marL="0" indent="0" algn="ctr">
              <a:spcBef>
                <a:spcPts val="0"/>
              </a:spcBef>
              <a:buNone/>
              <a:defRPr sz="1400">
                <a:solidFill>
                  <a:schemeClr val="tx1">
                    <a:lumMod val="50000"/>
                    <a:lumOff val="50000"/>
                  </a:schemeClr>
                </a:solidFill>
              </a:defRPr>
            </a:lvl1pPr>
          </a:lstStyle>
          <a:p>
            <a:r>
              <a:rPr lang="nl-NL"/>
              <a:t>Klik op het onderstaand icoon </a:t>
            </a:r>
            <a:br>
              <a:rPr lang="nl-NL"/>
            </a:br>
            <a:r>
              <a:rPr lang="nl-NL"/>
              <a:t>om een tabel in te voegen.</a:t>
            </a:r>
            <a:br>
              <a:rPr lang="nl-NL"/>
            </a:br>
            <a:br>
              <a:rPr lang="nl-NL"/>
            </a:br>
            <a:r>
              <a:rPr lang="nl-NL"/>
              <a:t>Meer hulp nodig? </a:t>
            </a:r>
            <a:br>
              <a:rPr lang="nl-NL"/>
            </a:br>
            <a:r>
              <a:rPr lang="nl-NL"/>
              <a:t>Aan de zijkanten van de dia's zijn instructies </a:t>
            </a:r>
            <a:br>
              <a:rPr lang="nl-NL"/>
            </a:br>
            <a:r>
              <a:rPr lang="nl-NL"/>
              <a:t>geplaatst voor verdere informatie.</a:t>
            </a:r>
          </a:p>
        </p:txBody>
      </p:sp>
      <p:sp>
        <p:nvSpPr>
          <p:cNvPr id="84" name="Tekstvak 83">
            <a:extLst>
              <a:ext uri="{FF2B5EF4-FFF2-40B4-BE49-F238E27FC236}">
                <a16:creationId xmlns:a16="http://schemas.microsoft.com/office/drawing/2014/main" id="{0DE8CE15-02CC-4A5E-ABB6-E279558ED493}"/>
              </a:ext>
            </a:extLst>
          </p:cNvPr>
          <p:cNvSpPr txBox="1"/>
          <p:nvPr userDrawn="1"/>
        </p:nvSpPr>
        <p:spPr>
          <a:xfrm>
            <a:off x="3687763" y="-619271"/>
            <a:ext cx="4821237"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Tekst + tabel</a:t>
            </a:r>
          </a:p>
        </p:txBody>
      </p:sp>
      <p:grpSp>
        <p:nvGrpSpPr>
          <p:cNvPr id="85" name="INSTRUCTIE">
            <a:extLst>
              <a:ext uri="{FF2B5EF4-FFF2-40B4-BE49-F238E27FC236}">
                <a16:creationId xmlns:a16="http://schemas.microsoft.com/office/drawing/2014/main" id="{B7885F0D-B3A2-454A-967A-3A04504C982A}"/>
              </a:ext>
            </a:extLst>
          </p:cNvPr>
          <p:cNvGrpSpPr/>
          <p:nvPr userDrawn="1"/>
        </p:nvGrpSpPr>
        <p:grpSpPr>
          <a:xfrm>
            <a:off x="-3786165" y="0"/>
            <a:ext cx="3693385" cy="5359349"/>
            <a:chOff x="-3786437" y="0"/>
            <a:chExt cx="3693386" cy="5359349"/>
          </a:xfrm>
        </p:grpSpPr>
        <p:sp>
          <p:nvSpPr>
            <p:cNvPr id="86" name="Rechthoek 85">
              <a:extLst>
                <a:ext uri="{FF2B5EF4-FFF2-40B4-BE49-F238E27FC236}">
                  <a16:creationId xmlns:a16="http://schemas.microsoft.com/office/drawing/2014/main" id="{8862FB8A-7829-430F-8E0C-9034276CEDCA}"/>
                </a:ext>
              </a:extLst>
            </p:cNvPr>
            <p:cNvSpPr/>
            <p:nvPr userDrawn="1"/>
          </p:nvSpPr>
          <p:spPr>
            <a:xfrm>
              <a:off x="-3786165" y="0"/>
              <a:ext cx="3593091" cy="464133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Tekst niveaus kiezen</a:t>
              </a:r>
            </a:p>
          </p:txBody>
        </p:sp>
        <p:sp>
          <p:nvSpPr>
            <p:cNvPr id="87" name="Ovaal 86">
              <a:extLst>
                <a:ext uri="{FF2B5EF4-FFF2-40B4-BE49-F238E27FC236}">
                  <a16:creationId xmlns:a16="http://schemas.microsoft.com/office/drawing/2014/main" id="{871F8C9E-BB46-4FA4-BDA0-94C30D486771}"/>
                </a:ext>
              </a:extLst>
            </p:cNvPr>
            <p:cNvSpPr/>
            <p:nvPr userDrawn="1"/>
          </p:nvSpPr>
          <p:spPr>
            <a:xfrm>
              <a:off x="-3604183" y="18374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8" name="Rechthoek 87">
              <a:extLst>
                <a:ext uri="{FF2B5EF4-FFF2-40B4-BE49-F238E27FC236}">
                  <a16:creationId xmlns:a16="http://schemas.microsoft.com/office/drawing/2014/main" id="{04AF8C56-FA8E-474B-8102-CF389AE7D870}"/>
                </a:ext>
              </a:extLst>
            </p:cNvPr>
            <p:cNvSpPr/>
            <p:nvPr userDrawn="1"/>
          </p:nvSpPr>
          <p:spPr>
            <a:xfrm>
              <a:off x="-3319415" y="1852724"/>
              <a:ext cx="2949220" cy="2495870"/>
            </a:xfrm>
            <a:prstGeom prst="rect">
              <a:avLst/>
            </a:prstGeom>
            <a:noFill/>
            <a:ln w="25400" cap="flat" cmpd="sng" algn="ctr">
              <a:noFill/>
              <a:prstDash val="solid"/>
            </a:ln>
            <a:effectLst/>
          </p:spPr>
          <p:txBody>
            <a:bodyPr lIns="0" tIns="0" rIns="0" bIns="0" rtlCol="0" anchor="t"/>
            <a:lstStyle/>
            <a:p>
              <a:pPr marL="182572" marR="0" lvl="0" indent="-182572" algn="l" defTabSz="914446" rtl="0" eaLnBrk="1" fontAlgn="auto" latinLnBrk="0" hangingPunct="1">
                <a:lnSpc>
                  <a:spcPct val="100000"/>
                </a:lnSpc>
                <a:spcBef>
                  <a:spcPts val="599"/>
                </a:spcBef>
                <a:spcAft>
                  <a:spcPts val="500"/>
                </a:spcAft>
                <a:buClrTx/>
                <a:buSzPct val="60000"/>
                <a:buFont typeface="Wingdings" panose="05000000000000000000" pitchFamily="2" charset="2"/>
                <a:buChar char=""/>
                <a:tabLst/>
                <a:defRPr/>
              </a:pP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1" indent="-176223" algn="l" defTabSz="914446" rtl="0" eaLnBrk="1" fontAlgn="auto" latinLnBrk="0" hangingPunct="1">
                <a:lnSpc>
                  <a:spcPct val="100000"/>
                </a:lnSpc>
                <a:spcBef>
                  <a:spcPts val="599"/>
                </a:spcBef>
                <a:spcAft>
                  <a:spcPts val="500"/>
                </a:spcAft>
                <a:buClrTx/>
                <a:buSzTx/>
                <a:buFont typeface="Futura Bk BT" panose="020B0502020204020303" pitchFamily="34" charset="0"/>
                <a:buChar char="−"/>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2"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Standaard tekst</a:t>
              </a:r>
            </a:p>
            <a:p>
              <a:pPr marL="0" marR="0" lvl="3"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1" i="0" u="none" strike="noStrike" kern="1200" cap="all" spc="301" normalizeH="0" baseline="0" noProof="0">
                  <a:ln w="12700">
                    <a:solidFill>
                      <a:srgbClr val="F36C21"/>
                    </a:solidFill>
                    <a:miter lim="800000"/>
                  </a:ln>
                  <a:solidFill>
                    <a:srgbClr val="F36C21"/>
                  </a:solidFill>
                  <a:effectLst/>
                  <a:uLnTx/>
                  <a:uFillTx/>
                  <a:latin typeface="+mn-lt"/>
                  <a:ea typeface="+mn-ea"/>
                  <a:cs typeface="+mn-cs"/>
                </a:rPr>
                <a:t>Subtitel</a:t>
              </a:r>
            </a:p>
            <a:p>
              <a:pPr marL="0" marR="0" lvl="4"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0" u="none" strike="noStrike" kern="1200" cap="none" spc="0" normalizeH="0" baseline="0" noProof="0">
                  <a:ln>
                    <a:noFill/>
                  </a:ln>
                  <a:solidFill>
                    <a:prstClr val="black"/>
                  </a:solidFill>
                  <a:effectLst/>
                  <a:uLnTx/>
                  <a:uFillTx/>
                  <a:latin typeface="Futura Hv BT" panose="020B0702020204020204" pitchFamily="34" charset="0"/>
                  <a:ea typeface="+mn-ea"/>
                  <a:cs typeface="+mn-cs"/>
                </a:rPr>
                <a:t>Ondertitel</a:t>
              </a:r>
            </a:p>
            <a:p>
              <a:pPr marL="358793" marR="0" lvl="5" indent="-176223" algn="l" defTabSz="266713" rtl="0" eaLnBrk="1" fontAlgn="auto" latinLnBrk="0" hangingPunct="1">
                <a:lnSpc>
                  <a:spcPct val="100000"/>
                </a:lnSpc>
                <a:spcBef>
                  <a:spcPts val="599"/>
                </a:spcBef>
                <a:spcAft>
                  <a:spcPts val="500"/>
                </a:spcAft>
                <a:buClrTx/>
                <a:buSzPct val="85000"/>
                <a:buFont typeface="+mj-lt"/>
                <a:buAutoNum type="arabi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Numerieke </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6" indent="-176223" algn="l" defTabSz="266713" rtl="0" eaLnBrk="1" fontAlgn="auto" latinLnBrk="0" hangingPunct="1">
                <a:lnSpc>
                  <a:spcPct val="100000"/>
                </a:lnSpc>
                <a:spcBef>
                  <a:spcPts val="599"/>
                </a:spcBef>
                <a:spcAft>
                  <a:spcPts val="500"/>
                </a:spcAft>
                <a:buClrTx/>
                <a:buSzPct val="60000"/>
                <a:buFont typeface="Wingdings" panose="05000000000000000000" pitchFamily="2" charset="2"/>
                <a:buChar char="l"/>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358793" marR="0" lvl="7" indent="-176223" algn="l" defTabSz="266713" rtl="0" eaLnBrk="1" fontAlgn="auto" latinLnBrk="0" hangingPunct="1">
                <a:lnSpc>
                  <a:spcPct val="100000"/>
                </a:lnSpc>
                <a:spcBef>
                  <a:spcPts val="599"/>
                </a:spcBef>
                <a:spcAft>
                  <a:spcPts val="500"/>
                </a:spcAft>
                <a:buClrTx/>
                <a:buSzTx/>
                <a:buFont typeface="+mj-lt"/>
                <a:buAutoNum type="alphaLcPeriod"/>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Sub-</a:t>
              </a:r>
              <a:r>
                <a:rPr kumimoji="0" lang="nl-NL" sz="1000" b="0" i="0" u="none" strike="noStrike" kern="1200" cap="none" spc="0" normalizeH="0" baseline="0" noProof="0" err="1">
                  <a:ln>
                    <a:noFill/>
                  </a:ln>
                  <a:solidFill>
                    <a:prstClr val="black"/>
                  </a:solidFill>
                  <a:effectLst/>
                  <a:uLnTx/>
                  <a:uFillTx/>
                  <a:latin typeface="+mn-lt"/>
                  <a:ea typeface="+mn-ea"/>
                  <a:cs typeface="+mn-cs"/>
                </a:rPr>
                <a:t>bullet</a:t>
              </a:r>
              <a:endParaRPr kumimoji="0" lang="nl-NL" sz="1000" b="0" i="0" u="none" strike="noStrike" kern="1200" cap="none" spc="0" normalizeH="0" baseline="0" noProof="0">
                <a:ln>
                  <a:noFill/>
                </a:ln>
                <a:solidFill>
                  <a:prstClr val="black"/>
                </a:solidFill>
                <a:effectLst/>
                <a:uLnTx/>
                <a:uFillTx/>
                <a:latin typeface="+mn-lt"/>
                <a:ea typeface="+mn-ea"/>
                <a:cs typeface="+mn-cs"/>
              </a:endParaRPr>
            </a:p>
            <a:p>
              <a:pPr marL="0" marR="0" lvl="8" indent="0" algn="l" defTabSz="266713" rtl="0" eaLnBrk="1" fontAlgn="auto" latinLnBrk="0" hangingPunct="1">
                <a:lnSpc>
                  <a:spcPct val="100000"/>
                </a:lnSpc>
                <a:spcBef>
                  <a:spcPts val="599"/>
                </a:spcBef>
                <a:spcAft>
                  <a:spcPts val="500"/>
                </a:spcAft>
                <a:buClrTx/>
                <a:buSzTx/>
                <a:buFont typeface="Arial" panose="020B0604020202020204" pitchFamily="34" charset="0"/>
                <a:buNone/>
                <a:tabLst/>
                <a:defRPr/>
              </a:pPr>
              <a:r>
                <a:rPr kumimoji="0" lang="nl-NL" sz="1000" b="0" i="1" u="none" strike="noStrike" kern="1200" cap="none" spc="0" normalizeH="0" baseline="0" noProof="0">
                  <a:ln>
                    <a:noFill/>
                  </a:ln>
                  <a:solidFill>
                    <a:prstClr val="black">
                      <a:lumMod val="50000"/>
                      <a:lumOff val="50000"/>
                    </a:prstClr>
                  </a:solidFill>
                  <a:effectLst/>
                  <a:uLnTx/>
                  <a:uFillTx/>
                  <a:latin typeface="Georgia" panose="02040502050405020303" pitchFamily="18" charset="0"/>
                  <a:ea typeface="+mn-ea"/>
                  <a:cs typeface="+mn-cs"/>
                </a:rPr>
                <a:t>Bronvermelding</a:t>
              </a:r>
            </a:p>
          </p:txBody>
        </p:sp>
        <p:sp>
          <p:nvSpPr>
            <p:cNvPr id="89" name="Ovaal 88">
              <a:extLst>
                <a:ext uri="{FF2B5EF4-FFF2-40B4-BE49-F238E27FC236}">
                  <a16:creationId xmlns:a16="http://schemas.microsoft.com/office/drawing/2014/main" id="{DC0D36CB-3FBF-43FD-960D-5B6AD352E328}"/>
                </a:ext>
              </a:extLst>
            </p:cNvPr>
            <p:cNvSpPr/>
            <p:nvPr userDrawn="1"/>
          </p:nvSpPr>
          <p:spPr>
            <a:xfrm>
              <a:off x="-3604183" y="212876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0" name="Rechthoek 89">
              <a:extLst>
                <a:ext uri="{FF2B5EF4-FFF2-40B4-BE49-F238E27FC236}">
                  <a16:creationId xmlns:a16="http://schemas.microsoft.com/office/drawing/2014/main" id="{018EB6D8-1A54-4A8A-B135-75C8C200D534}"/>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91" name="Ovaal 90">
              <a:extLst>
                <a:ext uri="{FF2B5EF4-FFF2-40B4-BE49-F238E27FC236}">
                  <a16:creationId xmlns:a16="http://schemas.microsoft.com/office/drawing/2014/main" id="{D7C6961B-F196-4FBF-B16D-BA2B28037CFE}"/>
                </a:ext>
              </a:extLst>
            </p:cNvPr>
            <p:cNvSpPr/>
            <p:nvPr userDrawn="1"/>
          </p:nvSpPr>
          <p:spPr>
            <a:xfrm>
              <a:off x="-3604183" y="242005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2" name="Ovaal 91">
              <a:extLst>
                <a:ext uri="{FF2B5EF4-FFF2-40B4-BE49-F238E27FC236}">
                  <a16:creationId xmlns:a16="http://schemas.microsoft.com/office/drawing/2014/main" id="{46E0A864-6080-4E41-B64A-1BE0E2FC89F0}"/>
                </a:ext>
              </a:extLst>
            </p:cNvPr>
            <p:cNvSpPr/>
            <p:nvPr userDrawn="1"/>
          </p:nvSpPr>
          <p:spPr>
            <a:xfrm>
              <a:off x="-3604183" y="2711336"/>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3" name="Ovaal 92">
              <a:extLst>
                <a:ext uri="{FF2B5EF4-FFF2-40B4-BE49-F238E27FC236}">
                  <a16:creationId xmlns:a16="http://schemas.microsoft.com/office/drawing/2014/main" id="{97EFCA8E-557E-4C76-BBAC-25EE57C5C4F1}"/>
                </a:ext>
              </a:extLst>
            </p:cNvPr>
            <p:cNvSpPr/>
            <p:nvPr userDrawn="1"/>
          </p:nvSpPr>
          <p:spPr>
            <a:xfrm>
              <a:off x="-3604183" y="3002620"/>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94" name="Ovaal 93">
              <a:extLst>
                <a:ext uri="{FF2B5EF4-FFF2-40B4-BE49-F238E27FC236}">
                  <a16:creationId xmlns:a16="http://schemas.microsoft.com/office/drawing/2014/main" id="{B8FC17EE-67E0-4A05-8240-DA48268BCD33}"/>
                </a:ext>
              </a:extLst>
            </p:cNvPr>
            <p:cNvSpPr/>
            <p:nvPr userDrawn="1"/>
          </p:nvSpPr>
          <p:spPr>
            <a:xfrm>
              <a:off x="-3604183" y="329390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95" name="Ovaal 94">
              <a:extLst>
                <a:ext uri="{FF2B5EF4-FFF2-40B4-BE49-F238E27FC236}">
                  <a16:creationId xmlns:a16="http://schemas.microsoft.com/office/drawing/2014/main" id="{F7DC9149-4489-44D2-82E6-DA267C3DEAE7}"/>
                </a:ext>
              </a:extLst>
            </p:cNvPr>
            <p:cNvSpPr/>
            <p:nvPr userDrawn="1"/>
          </p:nvSpPr>
          <p:spPr>
            <a:xfrm>
              <a:off x="-3604183" y="3585188"/>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96" name="Ovaal 95">
              <a:extLst>
                <a:ext uri="{FF2B5EF4-FFF2-40B4-BE49-F238E27FC236}">
                  <a16:creationId xmlns:a16="http://schemas.microsoft.com/office/drawing/2014/main" id="{17898A89-D2FE-479E-B8DD-C54CCF06B113}"/>
                </a:ext>
              </a:extLst>
            </p:cNvPr>
            <p:cNvSpPr/>
            <p:nvPr userDrawn="1"/>
          </p:nvSpPr>
          <p:spPr>
            <a:xfrm>
              <a:off x="-3604183" y="3876472"/>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97" name="Ovaal 96">
              <a:extLst>
                <a:ext uri="{FF2B5EF4-FFF2-40B4-BE49-F238E27FC236}">
                  <a16:creationId xmlns:a16="http://schemas.microsoft.com/office/drawing/2014/main" id="{0C0D7BEE-2A7B-40D3-A764-A36F177CCE2A}"/>
                </a:ext>
              </a:extLst>
            </p:cNvPr>
            <p:cNvSpPr/>
            <p:nvPr userDrawn="1"/>
          </p:nvSpPr>
          <p:spPr>
            <a:xfrm>
              <a:off x="-3604183" y="416859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98" name="Rechthoek 97">
              <a:extLst>
                <a:ext uri="{FF2B5EF4-FFF2-40B4-BE49-F238E27FC236}">
                  <a16:creationId xmlns:a16="http://schemas.microsoft.com/office/drawing/2014/main" id="{0D2773CD-FA91-445A-B680-EA54F6AFEEE9}"/>
                </a:ext>
              </a:extLst>
            </p:cNvPr>
            <p:cNvSpPr/>
            <p:nvPr userDrawn="1"/>
          </p:nvSpPr>
          <p:spPr>
            <a:xfrm>
              <a:off x="-3786437" y="4531349"/>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99" name="ICOON_info">
              <a:extLst>
                <a:ext uri="{FF2B5EF4-FFF2-40B4-BE49-F238E27FC236}">
                  <a16:creationId xmlns:a16="http://schemas.microsoft.com/office/drawing/2014/main" id="{9F5D3319-0414-4E54-A3DB-5EF0DE3D206D}"/>
                </a:ext>
              </a:extLst>
            </p:cNvPr>
            <p:cNvGrpSpPr/>
            <p:nvPr userDrawn="1"/>
          </p:nvGrpSpPr>
          <p:grpSpPr>
            <a:xfrm>
              <a:off x="-376736" y="4400186"/>
              <a:ext cx="283685" cy="283685"/>
              <a:chOff x="-510741" y="5913713"/>
              <a:chExt cx="267555" cy="267555"/>
            </a:xfrm>
          </p:grpSpPr>
          <p:sp>
            <p:nvSpPr>
              <p:cNvPr id="147" name="Ovaal 146">
                <a:extLst>
                  <a:ext uri="{FF2B5EF4-FFF2-40B4-BE49-F238E27FC236}">
                    <a16:creationId xmlns:a16="http://schemas.microsoft.com/office/drawing/2014/main" id="{BF276002-C545-4814-85F7-D1722A17FFFB}"/>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8" name="Graphic 163" descr="Informatie">
                <a:extLst>
                  <a:ext uri="{FF2B5EF4-FFF2-40B4-BE49-F238E27FC236}">
                    <a16:creationId xmlns:a16="http://schemas.microsoft.com/office/drawing/2014/main" id="{27238F86-5435-446E-8A35-CA532B8B6C3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nvGrpSpPr>
            <p:cNvPr id="100" name="VOORBEELD">
              <a:extLst>
                <a:ext uri="{FF2B5EF4-FFF2-40B4-BE49-F238E27FC236}">
                  <a16:creationId xmlns:a16="http://schemas.microsoft.com/office/drawing/2014/main" id="{2B19E44F-70F0-4B86-91B2-06D2A1C8289A}"/>
                </a:ext>
              </a:extLst>
            </p:cNvPr>
            <p:cNvGrpSpPr/>
            <p:nvPr userDrawn="1"/>
          </p:nvGrpSpPr>
          <p:grpSpPr>
            <a:xfrm>
              <a:off x="-3605171" y="458674"/>
              <a:ext cx="3234311" cy="558875"/>
              <a:chOff x="-3605171" y="458674"/>
              <a:chExt cx="3234311" cy="558875"/>
            </a:xfrm>
          </p:grpSpPr>
          <p:sp>
            <p:nvSpPr>
              <p:cNvPr id="107" name="Rechthoek 106">
                <a:extLst>
                  <a:ext uri="{FF2B5EF4-FFF2-40B4-BE49-F238E27FC236}">
                    <a16:creationId xmlns:a16="http://schemas.microsoft.com/office/drawing/2014/main" id="{1ACD168E-ADA0-4C74-9B87-685AF3F95A01}"/>
                  </a:ext>
                </a:extLst>
              </p:cNvPr>
              <p:cNvSpPr/>
              <p:nvPr userDrawn="1"/>
            </p:nvSpPr>
            <p:spPr>
              <a:xfrm>
                <a:off x="-3604183" y="458674"/>
                <a:ext cx="393459" cy="184058"/>
              </a:xfrm>
              <a:prstGeom prst="rect">
                <a:avLst/>
              </a:prstGeom>
              <a:solidFill>
                <a:srgbClr val="F8F8F8"/>
              </a:solidFill>
              <a:ln w="6350" cap="flat" cmpd="sng" algn="ctr">
                <a:noFill/>
                <a:prstDash val="solid"/>
                <a:miter lim="800000"/>
              </a:ln>
              <a:effectLst/>
            </p:spPr>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108" name="Rechthoek 107">
                <a:extLst>
                  <a:ext uri="{FF2B5EF4-FFF2-40B4-BE49-F238E27FC236}">
                    <a16:creationId xmlns:a16="http://schemas.microsoft.com/office/drawing/2014/main" id="{9E1A5476-660E-44AF-B11C-A8549BDFCA02}"/>
                  </a:ext>
                </a:extLst>
              </p:cNvPr>
              <p:cNvSpPr/>
              <p:nvPr userDrawn="1"/>
            </p:nvSpPr>
            <p:spPr>
              <a:xfrm>
                <a:off x="-3599184" y="621345"/>
                <a:ext cx="383782" cy="27171"/>
              </a:xfrm>
              <a:prstGeom prst="rect">
                <a:avLst/>
              </a:prstGeom>
              <a:solidFill>
                <a:srgbClr val="B7462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09" name="Groep 108">
                <a:extLst>
                  <a:ext uri="{FF2B5EF4-FFF2-40B4-BE49-F238E27FC236}">
                    <a16:creationId xmlns:a16="http://schemas.microsoft.com/office/drawing/2014/main" id="{07E29FA4-8FA3-404A-BCB8-B275ABB8E73B}"/>
                  </a:ext>
                </a:extLst>
              </p:cNvPr>
              <p:cNvGrpSpPr/>
              <p:nvPr userDrawn="1"/>
            </p:nvGrpSpPr>
            <p:grpSpPr>
              <a:xfrm>
                <a:off x="-3386247" y="830871"/>
                <a:ext cx="139423" cy="109566"/>
                <a:chOff x="-2866744" y="827071"/>
                <a:chExt cx="168701" cy="132575"/>
              </a:xfrm>
            </p:grpSpPr>
            <p:grpSp>
              <p:nvGrpSpPr>
                <p:cNvPr id="140" name="Groep 139">
                  <a:extLst>
                    <a:ext uri="{FF2B5EF4-FFF2-40B4-BE49-F238E27FC236}">
                      <a16:creationId xmlns:a16="http://schemas.microsoft.com/office/drawing/2014/main" id="{A13082D0-D841-411C-9D6F-A6399FE1A7C8}"/>
                    </a:ext>
                  </a:extLst>
                </p:cNvPr>
                <p:cNvGrpSpPr/>
                <p:nvPr userDrawn="1"/>
              </p:nvGrpSpPr>
              <p:grpSpPr>
                <a:xfrm>
                  <a:off x="-2866744" y="827071"/>
                  <a:ext cx="168701" cy="132575"/>
                  <a:chOff x="-2866744" y="827071"/>
                  <a:chExt cx="168701" cy="132575"/>
                </a:xfrm>
              </p:grpSpPr>
              <p:cxnSp>
                <p:nvCxnSpPr>
                  <p:cNvPr id="142" name="Rechte verbindingslijn 141">
                    <a:extLst>
                      <a:ext uri="{FF2B5EF4-FFF2-40B4-BE49-F238E27FC236}">
                        <a16:creationId xmlns:a16="http://schemas.microsoft.com/office/drawing/2014/main" id="{E0DB2F8C-2BC6-4FE5-8C12-C420A15C52DE}"/>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143" name="Rechte verbindingslijn 142">
                    <a:extLst>
                      <a:ext uri="{FF2B5EF4-FFF2-40B4-BE49-F238E27FC236}">
                        <a16:creationId xmlns:a16="http://schemas.microsoft.com/office/drawing/2014/main" id="{5627918E-50D2-426B-B563-6773AA6AF290}"/>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144" name="Rechte verbindingslijn 143">
                    <a:extLst>
                      <a:ext uri="{FF2B5EF4-FFF2-40B4-BE49-F238E27FC236}">
                        <a16:creationId xmlns:a16="http://schemas.microsoft.com/office/drawing/2014/main" id="{05CF301A-7695-4CEB-BCED-73C0F1F8B0D9}"/>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145" name="Rechte verbindingslijn 144">
                    <a:extLst>
                      <a:ext uri="{FF2B5EF4-FFF2-40B4-BE49-F238E27FC236}">
                        <a16:creationId xmlns:a16="http://schemas.microsoft.com/office/drawing/2014/main" id="{E025B71F-6966-495D-BA6F-649736E6A083}"/>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146" name="Rechte verbindingslijn 145">
                    <a:extLst>
                      <a:ext uri="{FF2B5EF4-FFF2-40B4-BE49-F238E27FC236}">
                        <a16:creationId xmlns:a16="http://schemas.microsoft.com/office/drawing/2014/main" id="{73E6D21C-90F8-447A-AB27-FD2D2B690D51}"/>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141" name="Pijl: rechts 140">
                  <a:extLst>
                    <a:ext uri="{FF2B5EF4-FFF2-40B4-BE49-F238E27FC236}">
                      <a16:creationId xmlns:a16="http://schemas.microsoft.com/office/drawing/2014/main" id="{47975850-497D-4B6E-AAED-3769F62A61C9}"/>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10" name="Groep 109">
                <a:extLst>
                  <a:ext uri="{FF2B5EF4-FFF2-40B4-BE49-F238E27FC236}">
                    <a16:creationId xmlns:a16="http://schemas.microsoft.com/office/drawing/2014/main" id="{EFDB50A1-C4DE-4F92-9C8F-8D77FC1E3B21}"/>
                  </a:ext>
                </a:extLst>
              </p:cNvPr>
              <p:cNvGrpSpPr/>
              <p:nvPr userDrawn="1"/>
            </p:nvGrpSpPr>
            <p:grpSpPr>
              <a:xfrm>
                <a:off x="-3605171" y="830871"/>
                <a:ext cx="139423" cy="109566"/>
                <a:chOff x="-2866744" y="518074"/>
                <a:chExt cx="168701" cy="132575"/>
              </a:xfrm>
            </p:grpSpPr>
            <p:grpSp>
              <p:nvGrpSpPr>
                <p:cNvPr id="133" name="Groep 132">
                  <a:extLst>
                    <a:ext uri="{FF2B5EF4-FFF2-40B4-BE49-F238E27FC236}">
                      <a16:creationId xmlns:a16="http://schemas.microsoft.com/office/drawing/2014/main" id="{8DE70792-0B19-4515-86BD-BF14F95B3910}"/>
                    </a:ext>
                  </a:extLst>
                </p:cNvPr>
                <p:cNvGrpSpPr/>
                <p:nvPr userDrawn="1"/>
              </p:nvGrpSpPr>
              <p:grpSpPr>
                <a:xfrm>
                  <a:off x="-2866744" y="518074"/>
                  <a:ext cx="168701" cy="132575"/>
                  <a:chOff x="-2866744" y="518074"/>
                  <a:chExt cx="168701" cy="132575"/>
                </a:xfrm>
              </p:grpSpPr>
              <p:cxnSp>
                <p:nvCxnSpPr>
                  <p:cNvPr id="135" name="Rechte verbindingslijn 134">
                    <a:extLst>
                      <a:ext uri="{FF2B5EF4-FFF2-40B4-BE49-F238E27FC236}">
                        <a16:creationId xmlns:a16="http://schemas.microsoft.com/office/drawing/2014/main" id="{92AB472B-6055-43A4-9FAD-BD71EC293841}"/>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5235A49B-A99B-414D-B468-9EA4ECD2B0F2}"/>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7CEFD480-9EF5-4C79-9616-8C105BDAFAB6}"/>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138" name="Rechte verbindingslijn 137">
                    <a:extLst>
                      <a:ext uri="{FF2B5EF4-FFF2-40B4-BE49-F238E27FC236}">
                        <a16:creationId xmlns:a16="http://schemas.microsoft.com/office/drawing/2014/main" id="{932FC9D6-73BE-4233-B7D4-D6FDC1224A8E}"/>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139" name="Rechte verbindingslijn 138">
                    <a:extLst>
                      <a:ext uri="{FF2B5EF4-FFF2-40B4-BE49-F238E27FC236}">
                        <a16:creationId xmlns:a16="http://schemas.microsoft.com/office/drawing/2014/main" id="{EF170A27-1BF7-4B16-B0A5-8297EB2AD85A}"/>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134" name="Pijl: rechts 133">
                  <a:extLst>
                    <a:ext uri="{FF2B5EF4-FFF2-40B4-BE49-F238E27FC236}">
                      <a16:creationId xmlns:a16="http://schemas.microsoft.com/office/drawing/2014/main" id="{6C2CB89D-F801-4169-BC5D-FE7B0C321B1D}"/>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111" name="Rechte verbindingslijn 110">
                <a:extLst>
                  <a:ext uri="{FF2B5EF4-FFF2-40B4-BE49-F238E27FC236}">
                    <a16:creationId xmlns:a16="http://schemas.microsoft.com/office/drawing/2014/main" id="{87051126-79C0-411F-9D61-CE6FF4056115}"/>
                  </a:ext>
                </a:extLst>
              </p:cNvPr>
              <p:cNvCxnSpPr>
                <a:cxnSpLocks/>
              </p:cNvCxnSpPr>
              <p:nvPr userDrawn="1"/>
            </p:nvCxnSpPr>
            <p:spPr>
              <a:xfrm flipV="1">
                <a:off x="-3459956" y="588169"/>
                <a:ext cx="547687" cy="219076"/>
              </a:xfrm>
              <a:prstGeom prst="line">
                <a:avLst/>
              </a:prstGeom>
              <a:noFill/>
              <a:ln w="19050" cap="rnd" cmpd="sng" algn="ctr">
                <a:solidFill>
                  <a:srgbClr val="211F26"/>
                </a:solidFill>
                <a:prstDash val="solid"/>
                <a:headEnd type="oval"/>
              </a:ln>
              <a:effectLst/>
            </p:spPr>
          </p:cxnSp>
          <p:cxnSp>
            <p:nvCxnSpPr>
              <p:cNvPr id="112" name="Rechte verbindingslijn 111">
                <a:extLst>
                  <a:ext uri="{FF2B5EF4-FFF2-40B4-BE49-F238E27FC236}">
                    <a16:creationId xmlns:a16="http://schemas.microsoft.com/office/drawing/2014/main" id="{558EB114-61C9-4ADE-85DA-A46F441E46FC}"/>
                  </a:ext>
                </a:extLst>
              </p:cNvPr>
              <p:cNvCxnSpPr>
                <a:cxnSpLocks/>
              </p:cNvCxnSpPr>
              <p:nvPr userDrawn="1"/>
            </p:nvCxnSpPr>
            <p:spPr>
              <a:xfrm>
                <a:off x="-3224213" y="828675"/>
                <a:ext cx="319088" cy="0"/>
              </a:xfrm>
              <a:prstGeom prst="line">
                <a:avLst/>
              </a:prstGeom>
              <a:noFill/>
              <a:ln w="19050" cap="rnd" cmpd="sng" algn="ctr">
                <a:solidFill>
                  <a:srgbClr val="211F26"/>
                </a:solidFill>
                <a:prstDash val="solid"/>
                <a:headEnd type="oval"/>
              </a:ln>
              <a:effectLst/>
            </p:spPr>
          </p:cxnSp>
          <p:sp>
            <p:nvSpPr>
              <p:cNvPr id="113" name="Rechthoek 112">
                <a:extLst>
                  <a:ext uri="{FF2B5EF4-FFF2-40B4-BE49-F238E27FC236}">
                    <a16:creationId xmlns:a16="http://schemas.microsoft.com/office/drawing/2014/main" id="{10EE2D1F-D56C-4E34-8F0D-C77417604789}"/>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omhoog</a:t>
                </a:r>
              </a:p>
            </p:txBody>
          </p:sp>
          <p:sp>
            <p:nvSpPr>
              <p:cNvPr id="114" name="Rechthoek 113">
                <a:extLst>
                  <a:ext uri="{FF2B5EF4-FFF2-40B4-BE49-F238E27FC236}">
                    <a16:creationId xmlns:a16="http://schemas.microsoft.com/office/drawing/2014/main" id="{133B9DB1-90B2-425F-9BC1-3269EFFCFE2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101"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Tekstniveau omlaag</a:t>
                </a:r>
              </a:p>
            </p:txBody>
          </p:sp>
          <p:grpSp>
            <p:nvGrpSpPr>
              <p:cNvPr id="115" name="Groep 114">
                <a:extLst>
                  <a:ext uri="{FF2B5EF4-FFF2-40B4-BE49-F238E27FC236}">
                    <a16:creationId xmlns:a16="http://schemas.microsoft.com/office/drawing/2014/main" id="{662D0F64-8B95-4540-BF44-C6C4B611C472}"/>
                  </a:ext>
                </a:extLst>
              </p:cNvPr>
              <p:cNvGrpSpPr/>
              <p:nvPr userDrawn="1"/>
            </p:nvGrpSpPr>
            <p:grpSpPr>
              <a:xfrm>
                <a:off x="-2916763" y="769168"/>
                <a:ext cx="268738" cy="248381"/>
                <a:chOff x="-2916763" y="769168"/>
                <a:chExt cx="268738" cy="248381"/>
              </a:xfrm>
            </p:grpSpPr>
            <p:sp>
              <p:nvSpPr>
                <p:cNvPr id="125" name="Rechthoek 124">
                  <a:extLst>
                    <a:ext uri="{FF2B5EF4-FFF2-40B4-BE49-F238E27FC236}">
                      <a16:creationId xmlns:a16="http://schemas.microsoft.com/office/drawing/2014/main" id="{E476CC0D-4718-4CCA-8AAD-BDF387BDFAB2}"/>
                    </a:ext>
                  </a:extLst>
                </p:cNvPr>
                <p:cNvSpPr/>
                <p:nvPr userDrawn="1"/>
              </p:nvSpPr>
              <p:spPr>
                <a:xfrm>
                  <a:off x="-2916763" y="769168"/>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26" name="Groep 125">
                  <a:extLst>
                    <a:ext uri="{FF2B5EF4-FFF2-40B4-BE49-F238E27FC236}">
                      <a16:creationId xmlns:a16="http://schemas.microsoft.com/office/drawing/2014/main" id="{897862EF-1094-41B0-A56B-D270D7912CBC}"/>
                    </a:ext>
                  </a:extLst>
                </p:cNvPr>
                <p:cNvGrpSpPr/>
                <p:nvPr userDrawn="1"/>
              </p:nvGrpSpPr>
              <p:grpSpPr>
                <a:xfrm>
                  <a:off x="-2866744" y="827071"/>
                  <a:ext cx="168701" cy="132575"/>
                  <a:chOff x="-2866744" y="827071"/>
                  <a:chExt cx="168701" cy="132575"/>
                </a:xfrm>
              </p:grpSpPr>
              <p:cxnSp>
                <p:nvCxnSpPr>
                  <p:cNvPr id="128" name="Rechte verbindingslijn 127">
                    <a:extLst>
                      <a:ext uri="{FF2B5EF4-FFF2-40B4-BE49-F238E27FC236}">
                        <a16:creationId xmlns:a16="http://schemas.microsoft.com/office/drawing/2014/main" id="{1EDE4EBC-9D25-4086-BB39-044CEDC0FCA2}"/>
                      </a:ext>
                    </a:extLst>
                  </p:cNvPr>
                  <p:cNvCxnSpPr/>
                  <p:nvPr userDrawn="1"/>
                </p:nvCxnSpPr>
                <p:spPr>
                  <a:xfrm>
                    <a:off x="-2866744" y="827071"/>
                    <a:ext cx="168701" cy="0"/>
                  </a:xfrm>
                  <a:prstGeom prst="line">
                    <a:avLst/>
                  </a:prstGeom>
                  <a:solidFill>
                    <a:sysClr val="window" lastClr="FFFFFF"/>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ED5F9A95-8925-448A-B3AF-F4FAD4669EF8}"/>
                      </a:ext>
                    </a:extLst>
                  </p:cNvPr>
                  <p:cNvCxnSpPr/>
                  <p:nvPr userDrawn="1"/>
                </p:nvCxnSpPr>
                <p:spPr>
                  <a:xfrm>
                    <a:off x="-2866744" y="959646"/>
                    <a:ext cx="168701" cy="0"/>
                  </a:xfrm>
                  <a:prstGeom prst="line">
                    <a:avLst/>
                  </a:prstGeom>
                  <a:solidFill>
                    <a:sysClr val="window" lastClr="FFFFFF"/>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AD3966F5-54EC-4D45-BC40-C99657056ADE}"/>
                      </a:ext>
                    </a:extLst>
                  </p:cNvPr>
                  <p:cNvCxnSpPr/>
                  <p:nvPr userDrawn="1"/>
                </p:nvCxnSpPr>
                <p:spPr>
                  <a:xfrm>
                    <a:off x="-2773990" y="926503"/>
                    <a:ext cx="75947" cy="0"/>
                  </a:xfrm>
                  <a:prstGeom prst="line">
                    <a:avLst/>
                  </a:prstGeom>
                  <a:solidFill>
                    <a:sysClr val="window" lastClr="FFFFFF"/>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0650DF89-1122-40C1-9AAE-084C40C326CE}"/>
                      </a:ext>
                    </a:extLst>
                  </p:cNvPr>
                  <p:cNvCxnSpPr/>
                  <p:nvPr userDrawn="1"/>
                </p:nvCxnSpPr>
                <p:spPr>
                  <a:xfrm>
                    <a:off x="-2773990" y="893359"/>
                    <a:ext cx="75947" cy="0"/>
                  </a:xfrm>
                  <a:prstGeom prst="line">
                    <a:avLst/>
                  </a:prstGeom>
                  <a:solidFill>
                    <a:sysClr val="window" lastClr="FFFFFF"/>
                  </a:solidFill>
                  <a:ln w="12700" cap="flat" cmpd="sng" algn="ctr">
                    <a:solidFill>
                      <a:srgbClr val="9D9FA1"/>
                    </a:solidFill>
                    <a:prstDash val="solid"/>
                  </a:ln>
                  <a:effectLst/>
                </p:spPr>
              </p:cxnSp>
              <p:cxnSp>
                <p:nvCxnSpPr>
                  <p:cNvPr id="132" name="Rechte verbindingslijn 131">
                    <a:extLst>
                      <a:ext uri="{FF2B5EF4-FFF2-40B4-BE49-F238E27FC236}">
                        <a16:creationId xmlns:a16="http://schemas.microsoft.com/office/drawing/2014/main" id="{9BFC37BC-E593-42CC-9A4E-E218DF8F1BE9}"/>
                      </a:ext>
                    </a:extLst>
                  </p:cNvPr>
                  <p:cNvCxnSpPr/>
                  <p:nvPr userDrawn="1"/>
                </p:nvCxnSpPr>
                <p:spPr>
                  <a:xfrm>
                    <a:off x="-2773990" y="860215"/>
                    <a:ext cx="75947" cy="0"/>
                  </a:xfrm>
                  <a:prstGeom prst="line">
                    <a:avLst/>
                  </a:prstGeom>
                  <a:solidFill>
                    <a:sysClr val="window" lastClr="FFFFFF"/>
                  </a:solidFill>
                  <a:ln w="12700" cap="flat" cmpd="sng" algn="ctr">
                    <a:solidFill>
                      <a:srgbClr val="9D9FA1"/>
                    </a:solidFill>
                    <a:prstDash val="solid"/>
                  </a:ln>
                  <a:effectLst/>
                </p:spPr>
              </p:cxnSp>
            </p:grpSp>
            <p:sp>
              <p:nvSpPr>
                <p:cNvPr id="127" name="Pijl: rechts 126">
                  <a:extLst>
                    <a:ext uri="{FF2B5EF4-FFF2-40B4-BE49-F238E27FC236}">
                      <a16:creationId xmlns:a16="http://schemas.microsoft.com/office/drawing/2014/main" id="{D2043101-22A4-4CA7-8A03-D474EFBC6C7C}"/>
                    </a:ext>
                  </a:extLst>
                </p:cNvPr>
                <p:cNvSpPr/>
                <p:nvPr userDrawn="1"/>
              </p:nvSpPr>
              <p:spPr>
                <a:xfrm>
                  <a:off x="-2866744" y="858737"/>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16" name="Groep 115">
                <a:extLst>
                  <a:ext uri="{FF2B5EF4-FFF2-40B4-BE49-F238E27FC236}">
                    <a16:creationId xmlns:a16="http://schemas.microsoft.com/office/drawing/2014/main" id="{658D9DD5-2383-45FF-8FE7-53733F3903CE}"/>
                  </a:ext>
                </a:extLst>
              </p:cNvPr>
              <p:cNvGrpSpPr/>
              <p:nvPr userDrawn="1"/>
            </p:nvGrpSpPr>
            <p:grpSpPr>
              <a:xfrm>
                <a:off x="-2916763" y="460171"/>
                <a:ext cx="268738" cy="248381"/>
                <a:chOff x="-2916763" y="460171"/>
                <a:chExt cx="268738" cy="248381"/>
              </a:xfrm>
            </p:grpSpPr>
            <p:sp>
              <p:nvSpPr>
                <p:cNvPr id="117" name="Rechthoek 116">
                  <a:extLst>
                    <a:ext uri="{FF2B5EF4-FFF2-40B4-BE49-F238E27FC236}">
                      <a16:creationId xmlns:a16="http://schemas.microsoft.com/office/drawing/2014/main" id="{0622ACB3-F1FA-45B7-9293-0F0732E81DD7}"/>
                    </a:ext>
                  </a:extLst>
                </p:cNvPr>
                <p:cNvSpPr/>
                <p:nvPr userDrawn="1"/>
              </p:nvSpPr>
              <p:spPr>
                <a:xfrm>
                  <a:off x="-2916763" y="460171"/>
                  <a:ext cx="268738" cy="248381"/>
                </a:xfrm>
                <a:prstGeom prst="rect">
                  <a:avLst/>
                </a:prstGeom>
                <a:solidFill>
                  <a:srgbClr val="FFFFFF"/>
                </a:solidFill>
                <a:ln w="3175" cap="flat" cmpd="sng" algn="ctr">
                  <a:solidFill>
                    <a:srgbClr val="DADADA"/>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104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18" name="Groep 117">
                  <a:extLst>
                    <a:ext uri="{FF2B5EF4-FFF2-40B4-BE49-F238E27FC236}">
                      <a16:creationId xmlns:a16="http://schemas.microsoft.com/office/drawing/2014/main" id="{69540D2E-4336-4D3F-866A-BBDB78893146}"/>
                    </a:ext>
                  </a:extLst>
                </p:cNvPr>
                <p:cNvGrpSpPr/>
                <p:nvPr userDrawn="1"/>
              </p:nvGrpSpPr>
              <p:grpSpPr>
                <a:xfrm>
                  <a:off x="-2866744" y="518074"/>
                  <a:ext cx="168701" cy="132575"/>
                  <a:chOff x="-2866744" y="518074"/>
                  <a:chExt cx="168701" cy="132575"/>
                </a:xfrm>
              </p:grpSpPr>
              <p:cxnSp>
                <p:nvCxnSpPr>
                  <p:cNvPr id="120" name="Rechte verbindingslijn 119">
                    <a:extLst>
                      <a:ext uri="{FF2B5EF4-FFF2-40B4-BE49-F238E27FC236}">
                        <a16:creationId xmlns:a16="http://schemas.microsoft.com/office/drawing/2014/main" id="{97572702-8F6A-483C-9E38-84EC213DE7FA}"/>
                      </a:ext>
                    </a:extLst>
                  </p:cNvPr>
                  <p:cNvCxnSpPr/>
                  <p:nvPr userDrawn="1"/>
                </p:nvCxnSpPr>
                <p:spPr>
                  <a:xfrm>
                    <a:off x="-2866744" y="518074"/>
                    <a:ext cx="168701" cy="0"/>
                  </a:xfrm>
                  <a:prstGeom prst="line">
                    <a:avLst/>
                  </a:prstGeom>
                  <a:solidFill>
                    <a:sysClr val="window" lastClr="FFFFFF"/>
                  </a:solidFill>
                  <a:ln w="12700" cap="flat" cmpd="sng" algn="ctr">
                    <a:solidFill>
                      <a:srgbClr val="9D9FA1"/>
                    </a:solidFill>
                    <a:prstDash val="solid"/>
                  </a:ln>
                  <a:effectLst/>
                </p:spPr>
              </p:cxnSp>
              <p:cxnSp>
                <p:nvCxnSpPr>
                  <p:cNvPr id="121" name="Rechte verbindingslijn 120">
                    <a:extLst>
                      <a:ext uri="{FF2B5EF4-FFF2-40B4-BE49-F238E27FC236}">
                        <a16:creationId xmlns:a16="http://schemas.microsoft.com/office/drawing/2014/main" id="{4C2609FE-CDA9-4A38-905F-765D579752BB}"/>
                      </a:ext>
                    </a:extLst>
                  </p:cNvPr>
                  <p:cNvCxnSpPr/>
                  <p:nvPr userDrawn="1"/>
                </p:nvCxnSpPr>
                <p:spPr>
                  <a:xfrm>
                    <a:off x="-2866744" y="650649"/>
                    <a:ext cx="168701" cy="0"/>
                  </a:xfrm>
                  <a:prstGeom prst="line">
                    <a:avLst/>
                  </a:prstGeom>
                  <a:solidFill>
                    <a:sysClr val="window" lastClr="FFFFFF"/>
                  </a:solidFill>
                  <a:ln w="12700" cap="flat" cmpd="sng" algn="ctr">
                    <a:solidFill>
                      <a:srgbClr val="9D9FA1"/>
                    </a:solidFill>
                    <a:prstDash val="solid"/>
                  </a:ln>
                  <a:effectLst/>
                </p:spPr>
              </p:cxnSp>
              <p:cxnSp>
                <p:nvCxnSpPr>
                  <p:cNvPr id="122" name="Rechte verbindingslijn 121">
                    <a:extLst>
                      <a:ext uri="{FF2B5EF4-FFF2-40B4-BE49-F238E27FC236}">
                        <a16:creationId xmlns:a16="http://schemas.microsoft.com/office/drawing/2014/main" id="{0703E935-D35C-4F82-A25A-EA835FC20CC4}"/>
                      </a:ext>
                    </a:extLst>
                  </p:cNvPr>
                  <p:cNvCxnSpPr/>
                  <p:nvPr userDrawn="1"/>
                </p:nvCxnSpPr>
                <p:spPr>
                  <a:xfrm>
                    <a:off x="-2773990" y="617506"/>
                    <a:ext cx="75947" cy="0"/>
                  </a:xfrm>
                  <a:prstGeom prst="line">
                    <a:avLst/>
                  </a:prstGeom>
                  <a:solidFill>
                    <a:sysClr val="window" lastClr="FFFFFF"/>
                  </a:solidFill>
                  <a:ln w="12700" cap="flat" cmpd="sng" algn="ctr">
                    <a:solidFill>
                      <a:srgbClr val="9D9FA1"/>
                    </a:solidFill>
                    <a:prstDash val="solid"/>
                  </a:ln>
                  <a:effectLst/>
                </p:spPr>
              </p:cxnSp>
              <p:cxnSp>
                <p:nvCxnSpPr>
                  <p:cNvPr id="123" name="Rechte verbindingslijn 122">
                    <a:extLst>
                      <a:ext uri="{FF2B5EF4-FFF2-40B4-BE49-F238E27FC236}">
                        <a16:creationId xmlns:a16="http://schemas.microsoft.com/office/drawing/2014/main" id="{F8574FA4-87AF-45C6-9F1F-42340563D84B}"/>
                      </a:ext>
                    </a:extLst>
                  </p:cNvPr>
                  <p:cNvCxnSpPr/>
                  <p:nvPr userDrawn="1"/>
                </p:nvCxnSpPr>
                <p:spPr>
                  <a:xfrm>
                    <a:off x="-2773990" y="584362"/>
                    <a:ext cx="75947" cy="0"/>
                  </a:xfrm>
                  <a:prstGeom prst="line">
                    <a:avLst/>
                  </a:prstGeom>
                  <a:solidFill>
                    <a:sysClr val="window" lastClr="FFFFFF"/>
                  </a:solidFill>
                  <a:ln w="12700" cap="flat" cmpd="sng" algn="ctr">
                    <a:solidFill>
                      <a:srgbClr val="9D9FA1"/>
                    </a:solidFill>
                    <a:prstDash val="solid"/>
                  </a:ln>
                  <a:effectLst/>
                </p:spPr>
              </p:cxnSp>
              <p:cxnSp>
                <p:nvCxnSpPr>
                  <p:cNvPr id="124" name="Rechte verbindingslijn 123">
                    <a:extLst>
                      <a:ext uri="{FF2B5EF4-FFF2-40B4-BE49-F238E27FC236}">
                        <a16:creationId xmlns:a16="http://schemas.microsoft.com/office/drawing/2014/main" id="{2F506744-7CA7-4477-8F59-6E0A392EDA5C}"/>
                      </a:ext>
                    </a:extLst>
                  </p:cNvPr>
                  <p:cNvCxnSpPr/>
                  <p:nvPr userDrawn="1"/>
                </p:nvCxnSpPr>
                <p:spPr>
                  <a:xfrm>
                    <a:off x="-2773990" y="551218"/>
                    <a:ext cx="75947" cy="0"/>
                  </a:xfrm>
                  <a:prstGeom prst="line">
                    <a:avLst/>
                  </a:prstGeom>
                  <a:solidFill>
                    <a:sysClr val="window" lastClr="FFFFFF"/>
                  </a:solidFill>
                  <a:ln w="12700" cap="flat" cmpd="sng" algn="ctr">
                    <a:solidFill>
                      <a:srgbClr val="9D9FA1"/>
                    </a:solidFill>
                    <a:prstDash val="solid"/>
                  </a:ln>
                  <a:effectLst/>
                </p:spPr>
              </p:cxnSp>
            </p:grpSp>
            <p:sp>
              <p:nvSpPr>
                <p:cNvPr id="119" name="Pijl: rechts 118">
                  <a:extLst>
                    <a:ext uri="{FF2B5EF4-FFF2-40B4-BE49-F238E27FC236}">
                      <a16:creationId xmlns:a16="http://schemas.microsoft.com/office/drawing/2014/main" id="{BCFAC7D8-0D06-4BDD-B6D8-A01624A9827A}"/>
                    </a:ext>
                  </a:extLst>
                </p:cNvPr>
                <p:cNvSpPr/>
                <p:nvPr userDrawn="1"/>
              </p:nvSpPr>
              <p:spPr>
                <a:xfrm flipH="1">
                  <a:off x="-2866744" y="549740"/>
                  <a:ext cx="70676" cy="67902"/>
                </a:xfrm>
                <a:prstGeom prst="rightArrow">
                  <a:avLst>
                    <a:gd name="adj1" fmla="val 25329"/>
                    <a:gd name="adj2" fmla="val 63628"/>
                  </a:avLst>
                </a:prstGeom>
                <a:solidFill>
                  <a:srgbClr val="4A7DB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101" name="Groep 100">
              <a:extLst>
                <a:ext uri="{FF2B5EF4-FFF2-40B4-BE49-F238E27FC236}">
                  <a16:creationId xmlns:a16="http://schemas.microsoft.com/office/drawing/2014/main" id="{BC1D4708-4FF5-481F-844B-E2ABFF5B2C7C}"/>
                </a:ext>
              </a:extLst>
            </p:cNvPr>
            <p:cNvGrpSpPr/>
            <p:nvPr userDrawn="1"/>
          </p:nvGrpSpPr>
          <p:grpSpPr>
            <a:xfrm>
              <a:off x="-938434" y="4663037"/>
              <a:ext cx="627798" cy="576693"/>
              <a:chOff x="-1753862" y="6112775"/>
              <a:chExt cx="759635" cy="697798"/>
            </a:xfrm>
          </p:grpSpPr>
          <p:grpSp>
            <p:nvGrpSpPr>
              <p:cNvPr id="102" name="Inspireren">
                <a:extLst>
                  <a:ext uri="{FF2B5EF4-FFF2-40B4-BE49-F238E27FC236}">
                    <a16:creationId xmlns:a16="http://schemas.microsoft.com/office/drawing/2014/main" id="{3C34A806-BEE4-4790-A38A-FC7E9BD0DC25}"/>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04" name="Freeform 12">
                  <a:extLst>
                    <a:ext uri="{FF2B5EF4-FFF2-40B4-BE49-F238E27FC236}">
                      <a16:creationId xmlns:a16="http://schemas.microsoft.com/office/drawing/2014/main" id="{2632ADDA-6ED8-43F1-8C82-944F4829078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05" name="Freeform 13">
                  <a:extLst>
                    <a:ext uri="{FF2B5EF4-FFF2-40B4-BE49-F238E27FC236}">
                      <a16:creationId xmlns:a16="http://schemas.microsoft.com/office/drawing/2014/main" id="{8C875248-ED60-4A76-B889-793A927A9722}"/>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06" name="Freeform 14">
                  <a:extLst>
                    <a:ext uri="{FF2B5EF4-FFF2-40B4-BE49-F238E27FC236}">
                      <a16:creationId xmlns:a16="http://schemas.microsoft.com/office/drawing/2014/main" id="{FF097D92-9DCF-44EA-B3A7-5B3A08E220A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103" name="Tekstvak 102">
                <a:extLst>
                  <a:ext uri="{FF2B5EF4-FFF2-40B4-BE49-F238E27FC236}">
                    <a16:creationId xmlns:a16="http://schemas.microsoft.com/office/drawing/2014/main" id="{66237C9F-E458-4657-AEEF-46B3F95E0F5C}"/>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grpSp>
        <p:nvGrpSpPr>
          <p:cNvPr id="184" name="INSTRUCTIE">
            <a:extLst>
              <a:ext uri="{FF2B5EF4-FFF2-40B4-BE49-F238E27FC236}">
                <a16:creationId xmlns:a16="http://schemas.microsoft.com/office/drawing/2014/main" id="{36771F63-85AC-48C7-B826-84DA0F928319}"/>
              </a:ext>
            </a:extLst>
          </p:cNvPr>
          <p:cNvGrpSpPr/>
          <p:nvPr userDrawn="1"/>
        </p:nvGrpSpPr>
        <p:grpSpPr>
          <a:xfrm>
            <a:off x="12378142" y="1094401"/>
            <a:ext cx="3693113" cy="4255687"/>
            <a:chOff x="-3786164" y="2"/>
            <a:chExt cx="3693113" cy="4255687"/>
          </a:xfrm>
        </p:grpSpPr>
        <p:sp>
          <p:nvSpPr>
            <p:cNvPr id="185" name="Rechthoek 184">
              <a:extLst>
                <a:ext uri="{FF2B5EF4-FFF2-40B4-BE49-F238E27FC236}">
                  <a16:creationId xmlns:a16="http://schemas.microsoft.com/office/drawing/2014/main" id="{73BDB308-F474-4A7C-BA00-305077DAFB8E}"/>
                </a:ext>
              </a:extLst>
            </p:cNvPr>
            <p:cNvSpPr/>
            <p:nvPr userDrawn="1"/>
          </p:nvSpPr>
          <p:spPr>
            <a:xfrm>
              <a:off x="-3786164" y="3427689"/>
              <a:ext cx="3592800"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186" name="INSTRUCTIE">
              <a:extLst>
                <a:ext uri="{FF2B5EF4-FFF2-40B4-BE49-F238E27FC236}">
                  <a16:creationId xmlns:a16="http://schemas.microsoft.com/office/drawing/2014/main" id="{DAD794DF-C68E-4FB6-8F4A-5255CCF06646}"/>
                </a:ext>
              </a:extLst>
            </p:cNvPr>
            <p:cNvGrpSpPr/>
            <p:nvPr userDrawn="1"/>
          </p:nvGrpSpPr>
          <p:grpSpPr>
            <a:xfrm>
              <a:off x="-3786164" y="2"/>
              <a:ext cx="3693113" cy="3543653"/>
              <a:chOff x="-3786164" y="2"/>
              <a:chExt cx="3693113" cy="3543653"/>
            </a:xfrm>
          </p:grpSpPr>
          <p:sp>
            <p:nvSpPr>
              <p:cNvPr id="193" name="Rechthoek 192">
                <a:extLst>
                  <a:ext uri="{FF2B5EF4-FFF2-40B4-BE49-F238E27FC236}">
                    <a16:creationId xmlns:a16="http://schemas.microsoft.com/office/drawing/2014/main" id="{8ACD411D-817F-4F44-8614-E3D389283429}"/>
                  </a:ext>
                </a:extLst>
              </p:cNvPr>
              <p:cNvSpPr/>
              <p:nvPr userDrawn="1"/>
            </p:nvSpPr>
            <p:spPr>
              <a:xfrm>
                <a:off x="-3786164" y="2"/>
                <a:ext cx="3592800" cy="342768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Tabel invoegen/opmaken</a:t>
                </a:r>
              </a:p>
            </p:txBody>
          </p:sp>
          <p:sp>
            <p:nvSpPr>
              <p:cNvPr id="194" name="Ovaal 193">
                <a:extLst>
                  <a:ext uri="{FF2B5EF4-FFF2-40B4-BE49-F238E27FC236}">
                    <a16:creationId xmlns:a16="http://schemas.microsoft.com/office/drawing/2014/main" id="{626B86C8-F837-468A-A1FA-99A724066F4A}"/>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5" name="Rechthoek 194">
                <a:extLst>
                  <a:ext uri="{FF2B5EF4-FFF2-40B4-BE49-F238E27FC236}">
                    <a16:creationId xmlns:a16="http://schemas.microsoft.com/office/drawing/2014/main" id="{FCBD3C48-FC4D-4853-9503-F339024EC48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tabel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tabel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96" name="Ovaal 195">
                <a:extLst>
                  <a:ext uri="{FF2B5EF4-FFF2-40B4-BE49-F238E27FC236}">
                    <a16:creationId xmlns:a16="http://schemas.microsoft.com/office/drawing/2014/main" id="{C1629A3D-B214-48CC-9FF7-DD305034D7C7}"/>
                  </a:ext>
                </a:extLst>
              </p:cNvPr>
              <p:cNvSpPr/>
              <p:nvPr userDrawn="1"/>
            </p:nvSpPr>
            <p:spPr>
              <a:xfrm>
                <a:off x="-3603587" y="1729709"/>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97" name="Rechthoek 196">
                <a:extLst>
                  <a:ext uri="{FF2B5EF4-FFF2-40B4-BE49-F238E27FC236}">
                    <a16:creationId xmlns:a16="http://schemas.microsoft.com/office/drawing/2014/main" id="{962AD48C-57D0-4E03-9640-8E2C04B5DCF2}"/>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het gewenste aantal rijen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kolommen 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98" name="Groep 197">
                <a:extLst>
                  <a:ext uri="{FF2B5EF4-FFF2-40B4-BE49-F238E27FC236}">
                    <a16:creationId xmlns:a16="http://schemas.microsoft.com/office/drawing/2014/main" id="{6CE77199-D125-4939-A12A-CA48F445C430}"/>
                  </a:ext>
                </a:extLst>
              </p:cNvPr>
              <p:cNvGrpSpPr/>
              <p:nvPr userDrawn="1"/>
            </p:nvGrpSpPr>
            <p:grpSpPr>
              <a:xfrm>
                <a:off x="-3311319" y="2164285"/>
                <a:ext cx="825500" cy="209550"/>
                <a:chOff x="13504624" y="2482850"/>
                <a:chExt cx="825500" cy="209550"/>
              </a:xfrm>
            </p:grpSpPr>
            <p:sp>
              <p:nvSpPr>
                <p:cNvPr id="213" name="Rechthoek 212">
                  <a:extLst>
                    <a:ext uri="{FF2B5EF4-FFF2-40B4-BE49-F238E27FC236}">
                      <a16:creationId xmlns:a16="http://schemas.microsoft.com/office/drawing/2014/main" id="{9F5CA110-A229-4075-B41A-F385DF978E38}"/>
                    </a:ext>
                  </a:extLst>
                </p:cNvPr>
                <p:cNvSpPr/>
                <p:nvPr userDrawn="1"/>
              </p:nvSpPr>
              <p:spPr>
                <a:xfrm>
                  <a:off x="13504624" y="2482850"/>
                  <a:ext cx="825500" cy="209550"/>
                </a:xfrm>
                <a:prstGeom prst="rect">
                  <a:avLst/>
                </a:prstGeom>
                <a:solidFill>
                  <a:srgbClr val="E5F1FB"/>
                </a:solidFill>
                <a:ln w="12700" cap="flat" cmpd="sng" algn="ctr">
                  <a:solidFill>
                    <a:srgbClr val="0B7ED9"/>
                  </a:solidFill>
                  <a:prstDash val="solid"/>
                  <a:miter lim="800000"/>
                </a:ln>
                <a:effectLst/>
              </p:spPr>
              <p:txBody>
                <a:bodyPr rot="0" spcFirstLastPara="0" vert="horz" wrap="square" lIns="25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OK</a:t>
                  </a:r>
                </a:p>
              </p:txBody>
            </p:sp>
            <p:cxnSp>
              <p:nvCxnSpPr>
                <p:cNvPr id="214" name="Rechte verbindingslijn 213">
                  <a:extLst>
                    <a:ext uri="{FF2B5EF4-FFF2-40B4-BE49-F238E27FC236}">
                      <a16:creationId xmlns:a16="http://schemas.microsoft.com/office/drawing/2014/main" id="{BB80E0CC-9EB1-4122-995B-0B2C9C262C3A}"/>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15" name="Gelijkbenige driehoek 214">
                  <a:extLst>
                    <a:ext uri="{FF2B5EF4-FFF2-40B4-BE49-F238E27FC236}">
                      <a16:creationId xmlns:a16="http://schemas.microsoft.com/office/drawing/2014/main" id="{22860ECF-B704-45C3-B68E-370516FD21AF}"/>
                    </a:ext>
                  </a:extLst>
                </p:cNvPr>
                <p:cNvSpPr/>
                <p:nvPr userDrawn="1"/>
              </p:nvSpPr>
              <p:spPr>
                <a:xfrm rot="10800000">
                  <a:off x="14196089" y="2566904"/>
                  <a:ext cx="86866" cy="51147"/>
                </a:xfrm>
                <a:prstGeom prst="triangle">
                  <a:avLst/>
                </a:prstGeom>
                <a:solidFill>
                  <a:srgbClr val="000000"/>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99" name="Ovaal 198">
                <a:extLst>
                  <a:ext uri="{FF2B5EF4-FFF2-40B4-BE49-F238E27FC236}">
                    <a16:creationId xmlns:a16="http://schemas.microsoft.com/office/drawing/2014/main" id="{F17C418C-C5BE-4BD6-B17F-33B1F0D24AE3}"/>
                  </a:ext>
                </a:extLst>
              </p:cNvPr>
              <p:cNvSpPr/>
              <p:nvPr userDrawn="1"/>
            </p:nvSpPr>
            <p:spPr>
              <a:xfrm>
                <a:off x="-3603587" y="2555608"/>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0" name="Rechthoek 199">
                <a:extLst>
                  <a:ext uri="{FF2B5EF4-FFF2-40B4-BE49-F238E27FC236}">
                    <a16:creationId xmlns:a16="http://schemas.microsoft.com/office/drawing/2014/main" id="{F42AA152-FD17-4A28-93CA-635E09FCD019}"/>
                  </a:ext>
                </a:extLst>
              </p:cNvPr>
              <p:cNvSpPr/>
              <p:nvPr userDrawn="1"/>
            </p:nvSpPr>
            <p:spPr>
              <a:xfrm>
                <a:off x="-3319415" y="2555609"/>
                <a:ext cx="2944682" cy="813603"/>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tabel door verschillende onderdelen van de tabel te selecteren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tabellen - Ontwerpen’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201" name="Tabel icoon">
                <a:extLst>
                  <a:ext uri="{FF2B5EF4-FFF2-40B4-BE49-F238E27FC236}">
                    <a16:creationId xmlns:a16="http://schemas.microsoft.com/office/drawing/2014/main" id="{8A65810D-E197-4D79-88BD-BF8B4FE0E621}"/>
                  </a:ext>
                </a:extLst>
              </p:cNvPr>
              <p:cNvGrpSpPr/>
              <p:nvPr userDrawn="1"/>
            </p:nvGrpSpPr>
            <p:grpSpPr>
              <a:xfrm>
                <a:off x="-3308869" y="1240695"/>
                <a:ext cx="338201" cy="305477"/>
                <a:chOff x="6072040" y="3376043"/>
                <a:chExt cx="1227920" cy="1109109"/>
              </a:xfrm>
            </p:grpSpPr>
            <p:sp>
              <p:nvSpPr>
                <p:cNvPr id="205" name="Rechthoek 204">
                  <a:extLst>
                    <a:ext uri="{FF2B5EF4-FFF2-40B4-BE49-F238E27FC236}">
                      <a16:creationId xmlns:a16="http://schemas.microsoft.com/office/drawing/2014/main" id="{DD1F5781-9C97-4E66-979F-B203FCF1D937}"/>
                    </a:ext>
                  </a:extLst>
                </p:cNvPr>
                <p:cNvSpPr/>
                <p:nvPr userDrawn="1"/>
              </p:nvSpPr>
              <p:spPr>
                <a:xfrm>
                  <a:off x="6072040" y="3376043"/>
                  <a:ext cx="1227920" cy="1109109"/>
                </a:xfrm>
                <a:prstGeom prst="rect">
                  <a:avLst/>
                </a:prstGeom>
                <a:solidFill>
                  <a:sysClr val="window" lastClr="FFFFFF"/>
                </a:solidFill>
                <a:ln w="1905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06" name="Rechthoek 205">
                  <a:extLst>
                    <a:ext uri="{FF2B5EF4-FFF2-40B4-BE49-F238E27FC236}">
                      <a16:creationId xmlns:a16="http://schemas.microsoft.com/office/drawing/2014/main" id="{535A6D92-B4D8-4C37-8A1F-6FB738110EFB}"/>
                    </a:ext>
                  </a:extLst>
                </p:cNvPr>
                <p:cNvSpPr/>
                <p:nvPr userDrawn="1"/>
              </p:nvSpPr>
              <p:spPr>
                <a:xfrm>
                  <a:off x="6090829" y="3393962"/>
                  <a:ext cx="1209131" cy="218971"/>
                </a:xfrm>
                <a:prstGeom prst="rect">
                  <a:avLst/>
                </a:prstGeom>
                <a:solidFill>
                  <a:srgbClr val="6C6C6C"/>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cxnSp>
              <p:nvCxnSpPr>
                <p:cNvPr id="207" name="Rechte verbindingslijn 206">
                  <a:extLst>
                    <a:ext uri="{FF2B5EF4-FFF2-40B4-BE49-F238E27FC236}">
                      <a16:creationId xmlns:a16="http://schemas.microsoft.com/office/drawing/2014/main" id="{FEDF6861-0CFF-4E4A-A39A-07C7D5E1BA97}"/>
                    </a:ext>
                  </a:extLst>
                </p:cNvPr>
                <p:cNvCxnSpPr/>
                <p:nvPr userDrawn="1"/>
              </p:nvCxnSpPr>
              <p:spPr>
                <a:xfrm>
                  <a:off x="6493304" y="3605313"/>
                  <a:ext cx="0" cy="872219"/>
                </a:xfrm>
                <a:prstGeom prst="line">
                  <a:avLst/>
                </a:prstGeom>
                <a:noFill/>
                <a:ln w="12700" cap="flat" cmpd="sng" algn="ctr">
                  <a:solidFill>
                    <a:srgbClr val="B5B5B5"/>
                  </a:solidFill>
                  <a:prstDash val="solid"/>
                  <a:miter lim="800000"/>
                </a:ln>
                <a:effectLst/>
              </p:spPr>
            </p:cxnSp>
            <p:cxnSp>
              <p:nvCxnSpPr>
                <p:cNvPr id="208" name="Rechte verbindingslijn 207">
                  <a:extLst>
                    <a:ext uri="{FF2B5EF4-FFF2-40B4-BE49-F238E27FC236}">
                      <a16:creationId xmlns:a16="http://schemas.microsoft.com/office/drawing/2014/main" id="{254002F1-9B86-4011-A2EA-AFDF2E152E0F}"/>
                    </a:ext>
                  </a:extLst>
                </p:cNvPr>
                <p:cNvCxnSpPr/>
                <p:nvPr userDrawn="1"/>
              </p:nvCxnSpPr>
              <p:spPr>
                <a:xfrm>
                  <a:off x="6883025" y="3605313"/>
                  <a:ext cx="0" cy="872219"/>
                </a:xfrm>
                <a:prstGeom prst="line">
                  <a:avLst/>
                </a:prstGeom>
                <a:noFill/>
                <a:ln w="12700" cap="flat" cmpd="sng" algn="ctr">
                  <a:solidFill>
                    <a:srgbClr val="B5B5B5"/>
                  </a:solidFill>
                  <a:prstDash val="solid"/>
                  <a:miter lim="800000"/>
                </a:ln>
                <a:effectLst/>
              </p:spPr>
            </p:cxnSp>
            <p:cxnSp>
              <p:nvCxnSpPr>
                <p:cNvPr id="209" name="Rechte verbindingslijn 208">
                  <a:extLst>
                    <a:ext uri="{FF2B5EF4-FFF2-40B4-BE49-F238E27FC236}">
                      <a16:creationId xmlns:a16="http://schemas.microsoft.com/office/drawing/2014/main" id="{20F9CC0C-3212-4A1E-B89B-A8067EBD48EC}"/>
                    </a:ext>
                  </a:extLst>
                </p:cNvPr>
                <p:cNvCxnSpPr/>
                <p:nvPr userDrawn="1"/>
              </p:nvCxnSpPr>
              <p:spPr>
                <a:xfrm flipH="1">
                  <a:off x="6090561" y="3827108"/>
                  <a:ext cx="1209399" cy="0"/>
                </a:xfrm>
                <a:prstGeom prst="line">
                  <a:avLst/>
                </a:prstGeom>
                <a:noFill/>
                <a:ln w="12700" cap="flat" cmpd="sng" algn="ctr">
                  <a:solidFill>
                    <a:srgbClr val="B5B5B5"/>
                  </a:solidFill>
                  <a:prstDash val="solid"/>
                  <a:miter lim="800000"/>
                </a:ln>
                <a:effectLst/>
              </p:spPr>
            </p:cxnSp>
            <p:cxnSp>
              <p:nvCxnSpPr>
                <p:cNvPr id="210" name="Rechte verbindingslijn 209">
                  <a:extLst>
                    <a:ext uri="{FF2B5EF4-FFF2-40B4-BE49-F238E27FC236}">
                      <a16:creationId xmlns:a16="http://schemas.microsoft.com/office/drawing/2014/main" id="{61AF636E-6327-4542-9CD0-C19CA9E0EB69}"/>
                    </a:ext>
                  </a:extLst>
                </p:cNvPr>
                <p:cNvCxnSpPr/>
                <p:nvPr userDrawn="1"/>
              </p:nvCxnSpPr>
              <p:spPr>
                <a:xfrm flipH="1">
                  <a:off x="6090561" y="4055708"/>
                  <a:ext cx="1209399" cy="0"/>
                </a:xfrm>
                <a:prstGeom prst="line">
                  <a:avLst/>
                </a:prstGeom>
                <a:noFill/>
                <a:ln w="12700" cap="flat" cmpd="sng" algn="ctr">
                  <a:solidFill>
                    <a:srgbClr val="B5B5B5"/>
                  </a:solidFill>
                  <a:prstDash val="solid"/>
                  <a:miter lim="800000"/>
                </a:ln>
                <a:effectLst/>
              </p:spPr>
            </p:cxnSp>
            <p:cxnSp>
              <p:nvCxnSpPr>
                <p:cNvPr id="211" name="Rechte verbindingslijn 210">
                  <a:extLst>
                    <a:ext uri="{FF2B5EF4-FFF2-40B4-BE49-F238E27FC236}">
                      <a16:creationId xmlns:a16="http://schemas.microsoft.com/office/drawing/2014/main" id="{40801BCA-1308-47D2-BA09-9757B0D2C74A}"/>
                    </a:ext>
                  </a:extLst>
                </p:cNvPr>
                <p:cNvCxnSpPr/>
                <p:nvPr userDrawn="1"/>
              </p:nvCxnSpPr>
              <p:spPr>
                <a:xfrm flipH="1">
                  <a:off x="6090561" y="4276688"/>
                  <a:ext cx="1209399" cy="0"/>
                </a:xfrm>
                <a:prstGeom prst="line">
                  <a:avLst/>
                </a:prstGeom>
                <a:noFill/>
                <a:ln w="12700" cap="flat" cmpd="sng" algn="ctr">
                  <a:solidFill>
                    <a:srgbClr val="B5B5B5"/>
                  </a:solidFill>
                  <a:prstDash val="solid"/>
                  <a:miter lim="800000"/>
                </a:ln>
                <a:effectLst/>
              </p:spPr>
            </p:cxnSp>
            <p:sp>
              <p:nvSpPr>
                <p:cNvPr id="212" name="Rechthoek 211">
                  <a:extLst>
                    <a:ext uri="{FF2B5EF4-FFF2-40B4-BE49-F238E27FC236}">
                      <a16:creationId xmlns:a16="http://schemas.microsoft.com/office/drawing/2014/main" id="{3E14B906-892E-4351-A733-93800C65823F}"/>
                    </a:ext>
                  </a:extLst>
                </p:cNvPr>
                <p:cNvSpPr/>
                <p:nvPr userDrawn="1"/>
              </p:nvSpPr>
              <p:spPr>
                <a:xfrm>
                  <a:off x="6072040" y="3376043"/>
                  <a:ext cx="1227920" cy="1109109"/>
                </a:xfrm>
                <a:prstGeom prst="rect">
                  <a:avLst/>
                </a:prstGeom>
                <a:noFill/>
                <a:ln w="12700" cap="flat" cmpd="sng" algn="ctr">
                  <a:solidFill>
                    <a:srgbClr val="6C6C6C"/>
                  </a:solid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02" name="ICOON_info">
                <a:extLst>
                  <a:ext uri="{FF2B5EF4-FFF2-40B4-BE49-F238E27FC236}">
                    <a16:creationId xmlns:a16="http://schemas.microsoft.com/office/drawing/2014/main" id="{CA87A5DA-E572-4D69-9194-DFB0DB4A39D4}"/>
                  </a:ext>
                </a:extLst>
              </p:cNvPr>
              <p:cNvGrpSpPr/>
              <p:nvPr userDrawn="1"/>
            </p:nvGrpSpPr>
            <p:grpSpPr>
              <a:xfrm>
                <a:off x="-376736" y="3259970"/>
                <a:ext cx="283685" cy="283685"/>
                <a:chOff x="-510741" y="5913713"/>
                <a:chExt cx="267555" cy="267555"/>
              </a:xfrm>
            </p:grpSpPr>
            <p:sp>
              <p:nvSpPr>
                <p:cNvPr id="203" name="Ovaal 202">
                  <a:extLst>
                    <a:ext uri="{FF2B5EF4-FFF2-40B4-BE49-F238E27FC236}">
                      <a16:creationId xmlns:a16="http://schemas.microsoft.com/office/drawing/2014/main" id="{9232D41A-C298-467A-882C-F1B285EE725A}"/>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04" name="Graphic 163" descr="Informatie">
                  <a:extLst>
                    <a:ext uri="{FF2B5EF4-FFF2-40B4-BE49-F238E27FC236}">
                      <a16:creationId xmlns:a16="http://schemas.microsoft.com/office/drawing/2014/main" id="{7A196EA0-5657-4CF8-9DBB-F1F4904224F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grpSp>
          <p:nvGrpSpPr>
            <p:cNvPr id="187" name="Groep 186">
              <a:extLst>
                <a:ext uri="{FF2B5EF4-FFF2-40B4-BE49-F238E27FC236}">
                  <a16:creationId xmlns:a16="http://schemas.microsoft.com/office/drawing/2014/main" id="{126B9E85-FC7A-4D3A-B970-4DE7EA3462C1}"/>
                </a:ext>
              </a:extLst>
            </p:cNvPr>
            <p:cNvGrpSpPr/>
            <p:nvPr userDrawn="1"/>
          </p:nvGrpSpPr>
          <p:grpSpPr>
            <a:xfrm>
              <a:off x="-938434" y="3565066"/>
              <a:ext cx="627798" cy="576693"/>
              <a:chOff x="-938434" y="4570310"/>
              <a:chExt cx="627798" cy="576693"/>
            </a:xfrm>
          </p:grpSpPr>
          <p:grpSp>
            <p:nvGrpSpPr>
              <p:cNvPr id="188" name="Inspireren">
                <a:extLst>
                  <a:ext uri="{FF2B5EF4-FFF2-40B4-BE49-F238E27FC236}">
                    <a16:creationId xmlns:a16="http://schemas.microsoft.com/office/drawing/2014/main" id="{02087473-7BC3-45D7-9264-91C8366913B9}"/>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90" name="Freeform 12">
                  <a:extLst>
                    <a:ext uri="{FF2B5EF4-FFF2-40B4-BE49-F238E27FC236}">
                      <a16:creationId xmlns:a16="http://schemas.microsoft.com/office/drawing/2014/main" id="{2715A271-9387-425B-8F4A-BE59FD05608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91" name="Freeform 13">
                  <a:extLst>
                    <a:ext uri="{FF2B5EF4-FFF2-40B4-BE49-F238E27FC236}">
                      <a16:creationId xmlns:a16="http://schemas.microsoft.com/office/drawing/2014/main" id="{8C08C37F-E8D4-4183-9C27-0CD8F3158BA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92" name="Freeform 14">
                  <a:extLst>
                    <a:ext uri="{FF2B5EF4-FFF2-40B4-BE49-F238E27FC236}">
                      <a16:creationId xmlns:a16="http://schemas.microsoft.com/office/drawing/2014/main" id="{3285EE72-1DF5-456D-B7C2-20289140F023}"/>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189" name="Tekstvak 188">
                <a:extLst>
                  <a:ext uri="{FF2B5EF4-FFF2-40B4-BE49-F238E27FC236}">
                    <a16:creationId xmlns:a16="http://schemas.microsoft.com/office/drawing/2014/main" id="{B7A12EE2-F9F5-4E8C-B66F-0CAD637121C9}"/>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
        <p:nvSpPr>
          <p:cNvPr id="216" name="BLUE Diamond">
            <a:extLst>
              <a:ext uri="{FF2B5EF4-FFF2-40B4-BE49-F238E27FC236}">
                <a16:creationId xmlns:a16="http://schemas.microsoft.com/office/drawing/2014/main" id="{F440F1BB-B28F-4B8D-B0EF-49D8CB37CC7D}"/>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217" name="Titel 17">
            <a:extLst>
              <a:ext uri="{FF2B5EF4-FFF2-40B4-BE49-F238E27FC236}">
                <a16:creationId xmlns:a16="http://schemas.microsoft.com/office/drawing/2014/main" id="{2AED8493-F19A-4C82-8949-8004B3B11558}"/>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218" name="GREY Diamond">
            <a:extLst>
              <a:ext uri="{FF2B5EF4-FFF2-40B4-BE49-F238E27FC236}">
                <a16:creationId xmlns:a16="http://schemas.microsoft.com/office/drawing/2014/main" id="{9C6BEF4F-9464-4B1A-9FAC-DBADE53CDE9C}"/>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219" name="LOGO">
            <a:extLst>
              <a:ext uri="{FF2B5EF4-FFF2-40B4-BE49-F238E27FC236}">
                <a16:creationId xmlns:a16="http://schemas.microsoft.com/office/drawing/2014/main" id="{CFAE95E9-F51D-40F5-A236-6FB9D1C71A6D}"/>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spTree>
    <p:extLst>
      <p:ext uri="{BB962C8B-B14F-4D97-AF65-F5344CB8AC3E}">
        <p14:creationId xmlns:p14="http://schemas.microsoft.com/office/powerpoint/2010/main" val="262193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80" name="Vrije vorm: vorm 79">
            <a:extLst>
              <a:ext uri="{FF2B5EF4-FFF2-40B4-BE49-F238E27FC236}">
                <a16:creationId xmlns:a16="http://schemas.microsoft.com/office/drawing/2014/main" id="{957574D1-A687-4747-B82E-369BD5F1EF38}"/>
              </a:ext>
            </a:extLst>
          </p:cNvPr>
          <p:cNvSpPr/>
          <p:nvPr userDrawn="1"/>
        </p:nvSpPr>
        <p:spPr>
          <a:xfrm>
            <a:off x="5351675" y="-16934"/>
            <a:ext cx="6845089" cy="6874933"/>
          </a:xfrm>
          <a:custGeom>
            <a:avLst/>
            <a:gdLst>
              <a:gd name="connsiteX0" fmla="*/ 3250459 w 6845089"/>
              <a:gd name="connsiteY0" fmla="*/ 0 h 6874933"/>
              <a:gd name="connsiteX1" fmla="*/ 3502119 w 6845089"/>
              <a:gd name="connsiteY1" fmla="*/ 1186 h 6874933"/>
              <a:gd name="connsiteX2" fmla="*/ 272742 w 6845089"/>
              <a:gd name="connsiteY2" fmla="*/ 4817930 h 6874933"/>
              <a:gd name="connsiteX3" fmla="*/ 2311584 w 6845089"/>
              <a:gd name="connsiteY3" fmla="*/ 6874601 h 6874933"/>
              <a:gd name="connsiteX4" fmla="*/ 2455111 w 6845089"/>
              <a:gd name="connsiteY4" fmla="*/ 6874601 h 6874933"/>
              <a:gd name="connsiteX5" fmla="*/ 404639 w 6845089"/>
              <a:gd name="connsiteY5" fmla="*/ 4806199 h 6874933"/>
              <a:gd name="connsiteX6" fmla="*/ 3625761 w 6845089"/>
              <a:gd name="connsiteY6" fmla="*/ 1768 h 6874933"/>
              <a:gd name="connsiteX7" fmla="*/ 6845089 w 6845089"/>
              <a:gd name="connsiteY7" fmla="*/ 16933 h 6874933"/>
              <a:gd name="connsiteX8" fmla="*/ 6845089 w 6845089"/>
              <a:gd name="connsiteY8" fmla="*/ 6874933 h 6874933"/>
              <a:gd name="connsiteX9" fmla="*/ 2048933 w 6845089"/>
              <a:gd name="connsiteY9" fmla="*/ 6874933 h 6874933"/>
              <a:gd name="connsiteX10" fmla="*/ 0 w 6845089"/>
              <a:gd name="connsiteY10" fmla="*/ 4842933 h 687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45089" h="6874933">
                <a:moveTo>
                  <a:pt x="3250459" y="0"/>
                </a:moveTo>
                <a:lnTo>
                  <a:pt x="3502119" y="1186"/>
                </a:lnTo>
                <a:lnTo>
                  <a:pt x="272742" y="4817930"/>
                </a:lnTo>
                <a:lnTo>
                  <a:pt x="2311584" y="6874601"/>
                </a:lnTo>
                <a:lnTo>
                  <a:pt x="2455111" y="6874601"/>
                </a:lnTo>
                <a:lnTo>
                  <a:pt x="404639" y="4806199"/>
                </a:lnTo>
                <a:lnTo>
                  <a:pt x="3625761" y="1768"/>
                </a:lnTo>
                <a:lnTo>
                  <a:pt x="6845089" y="16933"/>
                </a:lnTo>
                <a:lnTo>
                  <a:pt x="6845089" y="6874933"/>
                </a:lnTo>
                <a:lnTo>
                  <a:pt x="2048933" y="6874933"/>
                </a:lnTo>
                <a:lnTo>
                  <a:pt x="0" y="484293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63" name="Vertical Text Placeholder 2">
            <a:extLst>
              <a:ext uri="{FF2B5EF4-FFF2-40B4-BE49-F238E27FC236}">
                <a16:creationId xmlns:a16="http://schemas.microsoft.com/office/drawing/2014/main" id="{06FBECA9-F37E-437A-9416-BA50DF9FFD51}"/>
              </a:ext>
            </a:extLst>
          </p:cNvPr>
          <p:cNvSpPr>
            <a:spLocks noGrp="1"/>
          </p:cNvSpPr>
          <p:nvPr>
            <p:ph type="body" orient="vert" idx="23" hasCustomPrompt="1"/>
          </p:nvPr>
        </p:nvSpPr>
        <p:spPr>
          <a:xfrm>
            <a:off x="1023314" y="1509125"/>
            <a:ext cx="10528924" cy="719433"/>
          </a:xfrm>
          <a:prstGeom prst="rect">
            <a:avLst/>
          </a:prstGeom>
        </p:spPr>
        <p:txBody>
          <a:bodyPr vert="horz" anchor="ctr" anchorCtr="0"/>
          <a:lstStyle>
            <a:lvl1pPr marL="0" indent="0">
              <a:buNone/>
              <a:defRPr lang="nl-NL" sz="4000" b="1" kern="1200" noProof="0" dirty="0">
                <a:solidFill>
                  <a:schemeClr val="tx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sp>
        <p:nvSpPr>
          <p:cNvPr id="81" name="BLUE Triangle">
            <a:extLst>
              <a:ext uri="{FF2B5EF4-FFF2-40B4-BE49-F238E27FC236}">
                <a16:creationId xmlns:a16="http://schemas.microsoft.com/office/drawing/2014/main" id="{E9CAA2F4-4CE4-4612-A238-F9BD8448D48A}"/>
              </a:ext>
            </a:extLst>
          </p:cNvPr>
          <p:cNvSpPr>
            <a:spLocks noGrp="1"/>
          </p:cNvSpPr>
          <p:nvPr>
            <p:ph type="body" sz="quarter" idx="18" hasCustomPrompt="1"/>
          </p:nvPr>
        </p:nvSpPr>
        <p:spPr>
          <a:xfrm flipH="1">
            <a:off x="10661567" y="4543865"/>
            <a:ext cx="1535197" cy="2314136"/>
          </a:xfrm>
          <a:prstGeom prst="rtTriangle">
            <a:avLst/>
          </a:prstGeom>
          <a:solidFill>
            <a:schemeClr val="accent4">
              <a:lumMod val="90000"/>
              <a:alpha val="75000"/>
            </a:schemeClr>
          </a:solidFill>
        </p:spPr>
        <p:txBody>
          <a:bodyPr/>
          <a:lstStyle>
            <a:lvl1pPr marL="0" indent="0" algn="ctr">
              <a:buNone/>
              <a:defRPr sz="1000">
                <a:solidFill>
                  <a:schemeClr val="bg1"/>
                </a:solidFill>
              </a:defRPr>
            </a:lvl1pPr>
          </a:lstStyle>
          <a:p>
            <a:pPr lvl="0"/>
            <a:r>
              <a:rPr lang="nl-NL"/>
              <a:t> </a:t>
            </a:r>
          </a:p>
        </p:txBody>
      </p:sp>
      <p:sp>
        <p:nvSpPr>
          <p:cNvPr id="83" name="Tijdelijke aanduiding voor tabel 4">
            <a:extLst>
              <a:ext uri="{FF2B5EF4-FFF2-40B4-BE49-F238E27FC236}">
                <a16:creationId xmlns:a16="http://schemas.microsoft.com/office/drawing/2014/main" id="{B28CEC0E-C6D2-4BEF-8278-3A18925FAF6F}"/>
              </a:ext>
            </a:extLst>
          </p:cNvPr>
          <p:cNvSpPr>
            <a:spLocks noGrp="1"/>
          </p:cNvSpPr>
          <p:nvPr>
            <p:ph type="tbl" sz="quarter" idx="25" hasCustomPrompt="1"/>
          </p:nvPr>
        </p:nvSpPr>
        <p:spPr>
          <a:xfrm>
            <a:off x="1023314" y="2336800"/>
            <a:ext cx="10533068" cy="3881124"/>
          </a:xfrm>
        </p:spPr>
        <p:txBody>
          <a:bodyPr bIns="1908000"/>
          <a:lstStyle>
            <a:lvl1pPr marL="0" indent="0" algn="ctr">
              <a:spcBef>
                <a:spcPts val="0"/>
              </a:spcBef>
              <a:buNone/>
              <a:defRPr sz="1400">
                <a:solidFill>
                  <a:schemeClr val="tx1">
                    <a:lumMod val="50000"/>
                    <a:lumOff val="50000"/>
                  </a:schemeClr>
                </a:solidFill>
              </a:defRPr>
            </a:lvl1pPr>
          </a:lstStyle>
          <a:p>
            <a:r>
              <a:rPr lang="nl-NL"/>
              <a:t>Klik op het onderstaand icoon </a:t>
            </a:r>
            <a:br>
              <a:rPr lang="nl-NL"/>
            </a:br>
            <a:r>
              <a:rPr lang="nl-NL"/>
              <a:t>om een tabel in te voegen.</a:t>
            </a:r>
            <a:br>
              <a:rPr lang="nl-NL"/>
            </a:br>
            <a:br>
              <a:rPr lang="nl-NL"/>
            </a:br>
            <a:r>
              <a:rPr lang="nl-NL"/>
              <a:t>Meer hulp nodig? </a:t>
            </a:r>
            <a:br>
              <a:rPr lang="nl-NL"/>
            </a:br>
            <a:r>
              <a:rPr lang="nl-NL"/>
              <a:t>Aan de zijkanten van de dia's zijn instructies </a:t>
            </a:r>
            <a:br>
              <a:rPr lang="nl-NL"/>
            </a:br>
            <a:r>
              <a:rPr lang="nl-NL"/>
              <a:t>geplaatst voor verdere informatie.</a:t>
            </a:r>
          </a:p>
        </p:txBody>
      </p:sp>
      <p:sp>
        <p:nvSpPr>
          <p:cNvPr id="82" name="Tekstvak 81">
            <a:extLst>
              <a:ext uri="{FF2B5EF4-FFF2-40B4-BE49-F238E27FC236}">
                <a16:creationId xmlns:a16="http://schemas.microsoft.com/office/drawing/2014/main" id="{B8E06A9E-D436-409F-BE1E-71746973810A}"/>
              </a:ext>
            </a:extLst>
          </p:cNvPr>
          <p:cNvSpPr txBox="1"/>
          <p:nvPr userDrawn="1"/>
        </p:nvSpPr>
        <p:spPr>
          <a:xfrm>
            <a:off x="3687763" y="-619271"/>
            <a:ext cx="4821237" cy="400238"/>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tabel</a:t>
            </a:r>
          </a:p>
        </p:txBody>
      </p:sp>
      <p:grpSp>
        <p:nvGrpSpPr>
          <p:cNvPr id="116" name="INSTRUCTIE">
            <a:extLst>
              <a:ext uri="{FF2B5EF4-FFF2-40B4-BE49-F238E27FC236}">
                <a16:creationId xmlns:a16="http://schemas.microsoft.com/office/drawing/2014/main" id="{AFF4D2BB-2614-4413-AC1F-CE2EA4B3ADE9}"/>
              </a:ext>
            </a:extLst>
          </p:cNvPr>
          <p:cNvGrpSpPr/>
          <p:nvPr userDrawn="1"/>
        </p:nvGrpSpPr>
        <p:grpSpPr>
          <a:xfrm>
            <a:off x="12378142" y="1094401"/>
            <a:ext cx="3693113" cy="4255687"/>
            <a:chOff x="-3786164" y="2"/>
            <a:chExt cx="3693113" cy="4255687"/>
          </a:xfrm>
        </p:grpSpPr>
        <p:sp>
          <p:nvSpPr>
            <p:cNvPr id="117" name="Rechthoek 116">
              <a:extLst>
                <a:ext uri="{FF2B5EF4-FFF2-40B4-BE49-F238E27FC236}">
                  <a16:creationId xmlns:a16="http://schemas.microsoft.com/office/drawing/2014/main" id="{19666D07-3DFC-48CF-A692-E7121D60F9EE}"/>
                </a:ext>
              </a:extLst>
            </p:cNvPr>
            <p:cNvSpPr/>
            <p:nvPr userDrawn="1"/>
          </p:nvSpPr>
          <p:spPr>
            <a:xfrm>
              <a:off x="-3786164" y="3427689"/>
              <a:ext cx="3592800"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118" name="INSTRUCTIE">
              <a:extLst>
                <a:ext uri="{FF2B5EF4-FFF2-40B4-BE49-F238E27FC236}">
                  <a16:creationId xmlns:a16="http://schemas.microsoft.com/office/drawing/2014/main" id="{ABAD0CC7-54A9-4C90-9049-AEBA99300EF6}"/>
                </a:ext>
              </a:extLst>
            </p:cNvPr>
            <p:cNvGrpSpPr/>
            <p:nvPr userDrawn="1"/>
          </p:nvGrpSpPr>
          <p:grpSpPr>
            <a:xfrm>
              <a:off x="-3786164" y="2"/>
              <a:ext cx="3693113" cy="3543653"/>
              <a:chOff x="-3786164" y="2"/>
              <a:chExt cx="3693113" cy="3543653"/>
            </a:xfrm>
          </p:grpSpPr>
          <p:sp>
            <p:nvSpPr>
              <p:cNvPr id="125" name="Rechthoek 124">
                <a:extLst>
                  <a:ext uri="{FF2B5EF4-FFF2-40B4-BE49-F238E27FC236}">
                    <a16:creationId xmlns:a16="http://schemas.microsoft.com/office/drawing/2014/main" id="{AE03D07F-7EC0-482B-B5C5-9C9228B98896}"/>
                  </a:ext>
                </a:extLst>
              </p:cNvPr>
              <p:cNvSpPr/>
              <p:nvPr userDrawn="1"/>
            </p:nvSpPr>
            <p:spPr>
              <a:xfrm>
                <a:off x="-3786164" y="2"/>
                <a:ext cx="3592800" cy="3427688"/>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Tabel invoegen/opmaken</a:t>
                </a:r>
              </a:p>
            </p:txBody>
          </p:sp>
          <p:sp>
            <p:nvSpPr>
              <p:cNvPr id="126" name="Ovaal 125">
                <a:extLst>
                  <a:ext uri="{FF2B5EF4-FFF2-40B4-BE49-F238E27FC236}">
                    <a16:creationId xmlns:a16="http://schemas.microsoft.com/office/drawing/2014/main" id="{7B7E4C64-1CF1-4C4C-A999-1CC1D0E4F020}"/>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7" name="Rechthoek 126">
                <a:extLst>
                  <a:ext uri="{FF2B5EF4-FFF2-40B4-BE49-F238E27FC236}">
                    <a16:creationId xmlns:a16="http://schemas.microsoft.com/office/drawing/2014/main" id="{92546DED-F928-48EF-85CF-84F9F031A7C0}"/>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tabel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tabel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8" name="Ovaal 127">
                <a:extLst>
                  <a:ext uri="{FF2B5EF4-FFF2-40B4-BE49-F238E27FC236}">
                    <a16:creationId xmlns:a16="http://schemas.microsoft.com/office/drawing/2014/main" id="{0C4A7178-BB31-4FBE-8E06-A6BD53F03B65}"/>
                  </a:ext>
                </a:extLst>
              </p:cNvPr>
              <p:cNvSpPr/>
              <p:nvPr userDrawn="1"/>
            </p:nvSpPr>
            <p:spPr>
              <a:xfrm>
                <a:off x="-3603587" y="1729709"/>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9" name="Rechthoek 128">
                <a:extLst>
                  <a:ext uri="{FF2B5EF4-FFF2-40B4-BE49-F238E27FC236}">
                    <a16:creationId xmlns:a16="http://schemas.microsoft.com/office/drawing/2014/main" id="{797FB601-4CE6-4B55-8092-2B753120B8B2}"/>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het gewenste aantal rijen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kolommen 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30" name="Groep 129">
                <a:extLst>
                  <a:ext uri="{FF2B5EF4-FFF2-40B4-BE49-F238E27FC236}">
                    <a16:creationId xmlns:a16="http://schemas.microsoft.com/office/drawing/2014/main" id="{1C9AF784-5B41-4880-891F-09C142785D6E}"/>
                  </a:ext>
                </a:extLst>
              </p:cNvPr>
              <p:cNvGrpSpPr/>
              <p:nvPr userDrawn="1"/>
            </p:nvGrpSpPr>
            <p:grpSpPr>
              <a:xfrm>
                <a:off x="-3311319" y="2164285"/>
                <a:ext cx="825500" cy="209550"/>
                <a:chOff x="13504624" y="2482850"/>
                <a:chExt cx="825500" cy="209550"/>
              </a:xfrm>
            </p:grpSpPr>
            <p:sp>
              <p:nvSpPr>
                <p:cNvPr id="145" name="Rechthoek 144">
                  <a:extLst>
                    <a:ext uri="{FF2B5EF4-FFF2-40B4-BE49-F238E27FC236}">
                      <a16:creationId xmlns:a16="http://schemas.microsoft.com/office/drawing/2014/main" id="{962D6DCC-C13C-485F-937F-ECF2673C0451}"/>
                    </a:ext>
                  </a:extLst>
                </p:cNvPr>
                <p:cNvSpPr/>
                <p:nvPr userDrawn="1"/>
              </p:nvSpPr>
              <p:spPr>
                <a:xfrm>
                  <a:off x="13504624" y="2482850"/>
                  <a:ext cx="825500" cy="209550"/>
                </a:xfrm>
                <a:prstGeom prst="rect">
                  <a:avLst/>
                </a:prstGeom>
                <a:solidFill>
                  <a:srgbClr val="E5F1FB"/>
                </a:solidFill>
                <a:ln w="12700" cap="flat" cmpd="sng" algn="ctr">
                  <a:solidFill>
                    <a:srgbClr val="0B7ED9"/>
                  </a:solidFill>
                  <a:prstDash val="solid"/>
                  <a:miter lim="800000"/>
                </a:ln>
                <a:effectLst/>
              </p:spPr>
              <p:txBody>
                <a:bodyPr rot="0" spcFirstLastPara="0" vert="horz" wrap="square" lIns="25200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OK</a:t>
                  </a:r>
                </a:p>
              </p:txBody>
            </p:sp>
            <p:cxnSp>
              <p:nvCxnSpPr>
                <p:cNvPr id="146" name="Rechte verbindingslijn 145">
                  <a:extLst>
                    <a:ext uri="{FF2B5EF4-FFF2-40B4-BE49-F238E27FC236}">
                      <a16:creationId xmlns:a16="http://schemas.microsoft.com/office/drawing/2014/main" id="{34BC18EC-73A1-46F7-A00E-DE9C5E93D6E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7" name="Gelijkbenige driehoek 146">
                  <a:extLst>
                    <a:ext uri="{FF2B5EF4-FFF2-40B4-BE49-F238E27FC236}">
                      <a16:creationId xmlns:a16="http://schemas.microsoft.com/office/drawing/2014/main" id="{5A1A1910-1969-4A59-8CE5-608A2F648B64}"/>
                    </a:ext>
                  </a:extLst>
                </p:cNvPr>
                <p:cNvSpPr/>
                <p:nvPr userDrawn="1"/>
              </p:nvSpPr>
              <p:spPr>
                <a:xfrm rot="10800000">
                  <a:off x="14196089" y="2566904"/>
                  <a:ext cx="86866" cy="51147"/>
                </a:xfrm>
                <a:prstGeom prst="triangle">
                  <a:avLst/>
                </a:prstGeom>
                <a:solidFill>
                  <a:srgbClr val="000000"/>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31" name="Ovaal 130">
                <a:extLst>
                  <a:ext uri="{FF2B5EF4-FFF2-40B4-BE49-F238E27FC236}">
                    <a16:creationId xmlns:a16="http://schemas.microsoft.com/office/drawing/2014/main" id="{9A258AC8-0CAE-4CA0-960E-A13E7E4FB8F7}"/>
                  </a:ext>
                </a:extLst>
              </p:cNvPr>
              <p:cNvSpPr/>
              <p:nvPr userDrawn="1"/>
            </p:nvSpPr>
            <p:spPr>
              <a:xfrm>
                <a:off x="-3603587" y="2555608"/>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2" name="Rechthoek 131">
                <a:extLst>
                  <a:ext uri="{FF2B5EF4-FFF2-40B4-BE49-F238E27FC236}">
                    <a16:creationId xmlns:a16="http://schemas.microsoft.com/office/drawing/2014/main" id="{745B5592-579D-428D-8427-6A0CB3F6E239}"/>
                  </a:ext>
                </a:extLst>
              </p:cNvPr>
              <p:cNvSpPr/>
              <p:nvPr userDrawn="1"/>
            </p:nvSpPr>
            <p:spPr>
              <a:xfrm>
                <a:off x="-3319415" y="2555609"/>
                <a:ext cx="2944682" cy="813603"/>
              </a:xfrm>
              <a:prstGeom prst="rect">
                <a:avLst/>
              </a:prstGeom>
              <a:noFill/>
              <a:ln w="25400" cap="flat" cmpd="sng" algn="ctr">
                <a:noFill/>
                <a:prstDash val="solid"/>
              </a:ln>
              <a:effectLst/>
            </p:spPr>
            <p:txBody>
              <a:bodyPr lIns="0" tIns="0" rIns="0" bIns="0" rtlCol="0" anchor="t">
                <a:noAutofit/>
              </a:bodyPr>
              <a:lstStyle/>
              <a:p>
                <a:pPr marL="0" marR="0" lvl="0" indent="0" defTabSz="914446"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tabel door verschillende onderdelen van de tabel te selecteren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tabellen - Ontwerpen’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133" name="Tabel icoon">
                <a:extLst>
                  <a:ext uri="{FF2B5EF4-FFF2-40B4-BE49-F238E27FC236}">
                    <a16:creationId xmlns:a16="http://schemas.microsoft.com/office/drawing/2014/main" id="{DE9245E3-E6A5-4749-AA2C-6E9C2F829C89}"/>
                  </a:ext>
                </a:extLst>
              </p:cNvPr>
              <p:cNvGrpSpPr/>
              <p:nvPr userDrawn="1"/>
            </p:nvGrpSpPr>
            <p:grpSpPr>
              <a:xfrm>
                <a:off x="-3308869" y="1240695"/>
                <a:ext cx="338201" cy="305477"/>
                <a:chOff x="6072040" y="3376043"/>
                <a:chExt cx="1227920" cy="1109109"/>
              </a:xfrm>
            </p:grpSpPr>
            <p:sp>
              <p:nvSpPr>
                <p:cNvPr id="137" name="Rechthoek 136">
                  <a:extLst>
                    <a:ext uri="{FF2B5EF4-FFF2-40B4-BE49-F238E27FC236}">
                      <a16:creationId xmlns:a16="http://schemas.microsoft.com/office/drawing/2014/main" id="{8972DDAE-D662-4AC6-B0F6-0378B6A2C6C0}"/>
                    </a:ext>
                  </a:extLst>
                </p:cNvPr>
                <p:cNvSpPr/>
                <p:nvPr userDrawn="1"/>
              </p:nvSpPr>
              <p:spPr>
                <a:xfrm>
                  <a:off x="6072040" y="3376043"/>
                  <a:ext cx="1227920" cy="1109109"/>
                </a:xfrm>
                <a:prstGeom prst="rect">
                  <a:avLst/>
                </a:prstGeom>
                <a:solidFill>
                  <a:sysClr val="window" lastClr="FFFFFF"/>
                </a:solidFill>
                <a:ln w="1905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8" name="Rechthoek 137">
                  <a:extLst>
                    <a:ext uri="{FF2B5EF4-FFF2-40B4-BE49-F238E27FC236}">
                      <a16:creationId xmlns:a16="http://schemas.microsoft.com/office/drawing/2014/main" id="{A3BA505F-BE24-4C5C-B162-A784F87EDEFE}"/>
                    </a:ext>
                  </a:extLst>
                </p:cNvPr>
                <p:cNvSpPr/>
                <p:nvPr userDrawn="1"/>
              </p:nvSpPr>
              <p:spPr>
                <a:xfrm>
                  <a:off x="6090829" y="3393962"/>
                  <a:ext cx="1209131" cy="218971"/>
                </a:xfrm>
                <a:prstGeom prst="rect">
                  <a:avLst/>
                </a:prstGeom>
                <a:solidFill>
                  <a:srgbClr val="6C6C6C"/>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cxnSp>
              <p:nvCxnSpPr>
                <p:cNvPr id="139" name="Rechte verbindingslijn 138">
                  <a:extLst>
                    <a:ext uri="{FF2B5EF4-FFF2-40B4-BE49-F238E27FC236}">
                      <a16:creationId xmlns:a16="http://schemas.microsoft.com/office/drawing/2014/main" id="{C5372E5A-1031-4541-9AA8-CBCD61E0D076}"/>
                    </a:ext>
                  </a:extLst>
                </p:cNvPr>
                <p:cNvCxnSpPr/>
                <p:nvPr userDrawn="1"/>
              </p:nvCxnSpPr>
              <p:spPr>
                <a:xfrm>
                  <a:off x="6493304" y="3605313"/>
                  <a:ext cx="0" cy="872219"/>
                </a:xfrm>
                <a:prstGeom prst="line">
                  <a:avLst/>
                </a:prstGeom>
                <a:noFill/>
                <a:ln w="12700" cap="flat" cmpd="sng" algn="ctr">
                  <a:solidFill>
                    <a:srgbClr val="B5B5B5"/>
                  </a:solidFill>
                  <a:prstDash val="solid"/>
                  <a:miter lim="800000"/>
                </a:ln>
                <a:effectLst/>
              </p:spPr>
            </p:cxnSp>
            <p:cxnSp>
              <p:nvCxnSpPr>
                <p:cNvPr id="140" name="Rechte verbindingslijn 139">
                  <a:extLst>
                    <a:ext uri="{FF2B5EF4-FFF2-40B4-BE49-F238E27FC236}">
                      <a16:creationId xmlns:a16="http://schemas.microsoft.com/office/drawing/2014/main" id="{68589AC3-25D7-4E35-8BA1-DC0C262B6422}"/>
                    </a:ext>
                  </a:extLst>
                </p:cNvPr>
                <p:cNvCxnSpPr/>
                <p:nvPr userDrawn="1"/>
              </p:nvCxnSpPr>
              <p:spPr>
                <a:xfrm>
                  <a:off x="6883025" y="3605313"/>
                  <a:ext cx="0" cy="872219"/>
                </a:xfrm>
                <a:prstGeom prst="line">
                  <a:avLst/>
                </a:prstGeom>
                <a:noFill/>
                <a:ln w="12700" cap="flat" cmpd="sng" algn="ctr">
                  <a:solidFill>
                    <a:srgbClr val="B5B5B5"/>
                  </a:solidFill>
                  <a:prstDash val="solid"/>
                  <a:miter lim="800000"/>
                </a:ln>
                <a:effectLst/>
              </p:spPr>
            </p:cxnSp>
            <p:cxnSp>
              <p:nvCxnSpPr>
                <p:cNvPr id="141" name="Rechte verbindingslijn 140">
                  <a:extLst>
                    <a:ext uri="{FF2B5EF4-FFF2-40B4-BE49-F238E27FC236}">
                      <a16:creationId xmlns:a16="http://schemas.microsoft.com/office/drawing/2014/main" id="{AE402C03-E53A-4DD0-B887-C2DB2C23E955}"/>
                    </a:ext>
                  </a:extLst>
                </p:cNvPr>
                <p:cNvCxnSpPr/>
                <p:nvPr userDrawn="1"/>
              </p:nvCxnSpPr>
              <p:spPr>
                <a:xfrm flipH="1">
                  <a:off x="6090561" y="3827108"/>
                  <a:ext cx="1209399" cy="0"/>
                </a:xfrm>
                <a:prstGeom prst="line">
                  <a:avLst/>
                </a:prstGeom>
                <a:noFill/>
                <a:ln w="12700" cap="flat" cmpd="sng" algn="ctr">
                  <a:solidFill>
                    <a:srgbClr val="B5B5B5"/>
                  </a:solidFill>
                  <a:prstDash val="solid"/>
                  <a:miter lim="800000"/>
                </a:ln>
                <a:effectLst/>
              </p:spPr>
            </p:cxnSp>
            <p:cxnSp>
              <p:nvCxnSpPr>
                <p:cNvPr id="142" name="Rechte verbindingslijn 141">
                  <a:extLst>
                    <a:ext uri="{FF2B5EF4-FFF2-40B4-BE49-F238E27FC236}">
                      <a16:creationId xmlns:a16="http://schemas.microsoft.com/office/drawing/2014/main" id="{C1D61313-12A0-4FEF-AC43-0F46A2EE1E42}"/>
                    </a:ext>
                  </a:extLst>
                </p:cNvPr>
                <p:cNvCxnSpPr/>
                <p:nvPr userDrawn="1"/>
              </p:nvCxnSpPr>
              <p:spPr>
                <a:xfrm flipH="1">
                  <a:off x="6090561" y="4055708"/>
                  <a:ext cx="1209399" cy="0"/>
                </a:xfrm>
                <a:prstGeom prst="line">
                  <a:avLst/>
                </a:prstGeom>
                <a:noFill/>
                <a:ln w="12700" cap="flat" cmpd="sng" algn="ctr">
                  <a:solidFill>
                    <a:srgbClr val="B5B5B5"/>
                  </a:solidFill>
                  <a:prstDash val="solid"/>
                  <a:miter lim="800000"/>
                </a:ln>
                <a:effectLst/>
              </p:spPr>
            </p:cxnSp>
            <p:cxnSp>
              <p:nvCxnSpPr>
                <p:cNvPr id="143" name="Rechte verbindingslijn 142">
                  <a:extLst>
                    <a:ext uri="{FF2B5EF4-FFF2-40B4-BE49-F238E27FC236}">
                      <a16:creationId xmlns:a16="http://schemas.microsoft.com/office/drawing/2014/main" id="{69F43246-FFBE-44AB-ACE8-0D63BE7F0801}"/>
                    </a:ext>
                  </a:extLst>
                </p:cNvPr>
                <p:cNvCxnSpPr/>
                <p:nvPr userDrawn="1"/>
              </p:nvCxnSpPr>
              <p:spPr>
                <a:xfrm flipH="1">
                  <a:off x="6090561" y="4276688"/>
                  <a:ext cx="1209399" cy="0"/>
                </a:xfrm>
                <a:prstGeom prst="line">
                  <a:avLst/>
                </a:prstGeom>
                <a:noFill/>
                <a:ln w="12700" cap="flat" cmpd="sng" algn="ctr">
                  <a:solidFill>
                    <a:srgbClr val="B5B5B5"/>
                  </a:solidFill>
                  <a:prstDash val="solid"/>
                  <a:miter lim="800000"/>
                </a:ln>
                <a:effectLst/>
              </p:spPr>
            </p:cxnSp>
            <p:sp>
              <p:nvSpPr>
                <p:cNvPr id="144" name="Rechthoek 143">
                  <a:extLst>
                    <a:ext uri="{FF2B5EF4-FFF2-40B4-BE49-F238E27FC236}">
                      <a16:creationId xmlns:a16="http://schemas.microsoft.com/office/drawing/2014/main" id="{67E98223-AE4B-4A73-A1F3-139766AD3499}"/>
                    </a:ext>
                  </a:extLst>
                </p:cNvPr>
                <p:cNvSpPr/>
                <p:nvPr userDrawn="1"/>
              </p:nvSpPr>
              <p:spPr>
                <a:xfrm>
                  <a:off x="6072040" y="3376043"/>
                  <a:ext cx="1227920" cy="1109109"/>
                </a:xfrm>
                <a:prstGeom prst="rect">
                  <a:avLst/>
                </a:prstGeom>
                <a:noFill/>
                <a:ln w="12700" cap="flat" cmpd="sng" algn="ctr">
                  <a:solidFill>
                    <a:srgbClr val="6C6C6C"/>
                  </a:solid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nl-NL" sz="2401"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34" name="ICOON_info">
                <a:extLst>
                  <a:ext uri="{FF2B5EF4-FFF2-40B4-BE49-F238E27FC236}">
                    <a16:creationId xmlns:a16="http://schemas.microsoft.com/office/drawing/2014/main" id="{38474949-EE65-4C05-84E7-B1388492EEF6}"/>
                  </a:ext>
                </a:extLst>
              </p:cNvPr>
              <p:cNvGrpSpPr/>
              <p:nvPr userDrawn="1"/>
            </p:nvGrpSpPr>
            <p:grpSpPr>
              <a:xfrm>
                <a:off x="-376736" y="3259970"/>
                <a:ext cx="283685" cy="283685"/>
                <a:chOff x="-510741" y="5913713"/>
                <a:chExt cx="267555" cy="267555"/>
              </a:xfrm>
            </p:grpSpPr>
            <p:sp>
              <p:nvSpPr>
                <p:cNvPr id="135" name="Ovaal 134">
                  <a:extLst>
                    <a:ext uri="{FF2B5EF4-FFF2-40B4-BE49-F238E27FC236}">
                      <a16:creationId xmlns:a16="http://schemas.microsoft.com/office/drawing/2014/main" id="{0B689443-E078-4E37-819E-8418ECC961A9}"/>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endParaRPr kumimoji="0" lang="nl-NL" sz="1601"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6" name="Graphic 163" descr="Informatie">
                  <a:extLst>
                    <a:ext uri="{FF2B5EF4-FFF2-40B4-BE49-F238E27FC236}">
                      <a16:creationId xmlns:a16="http://schemas.microsoft.com/office/drawing/2014/main" id="{43FA4510-6F76-40C2-861A-2E6567B9A7D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nl-NL" sz="2001"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grpSp>
        <p:grpSp>
          <p:nvGrpSpPr>
            <p:cNvPr id="119" name="Groep 118">
              <a:extLst>
                <a:ext uri="{FF2B5EF4-FFF2-40B4-BE49-F238E27FC236}">
                  <a16:creationId xmlns:a16="http://schemas.microsoft.com/office/drawing/2014/main" id="{CD954337-BAAF-40FB-9567-BFDE9C86D267}"/>
                </a:ext>
              </a:extLst>
            </p:cNvPr>
            <p:cNvGrpSpPr/>
            <p:nvPr userDrawn="1"/>
          </p:nvGrpSpPr>
          <p:grpSpPr>
            <a:xfrm>
              <a:off x="-938434" y="3565066"/>
              <a:ext cx="627798" cy="576693"/>
              <a:chOff x="-938434" y="4570310"/>
              <a:chExt cx="627798" cy="576693"/>
            </a:xfrm>
          </p:grpSpPr>
          <p:grpSp>
            <p:nvGrpSpPr>
              <p:cNvPr id="120" name="Inspireren">
                <a:extLst>
                  <a:ext uri="{FF2B5EF4-FFF2-40B4-BE49-F238E27FC236}">
                    <a16:creationId xmlns:a16="http://schemas.microsoft.com/office/drawing/2014/main" id="{FC9EB215-8ED1-418E-AA67-13A48C1D8992}"/>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2" name="Freeform 12">
                  <a:extLst>
                    <a:ext uri="{FF2B5EF4-FFF2-40B4-BE49-F238E27FC236}">
                      <a16:creationId xmlns:a16="http://schemas.microsoft.com/office/drawing/2014/main" id="{4C10B9E5-5BF8-4DCF-820A-EA756F6B9EDE}"/>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23" name="Freeform 13">
                  <a:extLst>
                    <a:ext uri="{FF2B5EF4-FFF2-40B4-BE49-F238E27FC236}">
                      <a16:creationId xmlns:a16="http://schemas.microsoft.com/office/drawing/2014/main" id="{B78F8314-6C37-4E50-A5AC-3A099BB86259}"/>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sp>
              <p:nvSpPr>
                <p:cNvPr id="124" name="Freeform 14">
                  <a:extLst>
                    <a:ext uri="{FF2B5EF4-FFF2-40B4-BE49-F238E27FC236}">
                      <a16:creationId xmlns:a16="http://schemas.microsoft.com/office/drawing/2014/main" id="{537F98EE-FBFB-4191-BBA0-6458863E7B8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519"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endParaRPr>
                </a:p>
              </p:txBody>
            </p:sp>
          </p:grpSp>
          <p:sp>
            <p:nvSpPr>
              <p:cNvPr id="121" name="Tekstvak 120">
                <a:extLst>
                  <a:ext uri="{FF2B5EF4-FFF2-40B4-BE49-F238E27FC236}">
                    <a16:creationId xmlns:a16="http://schemas.microsoft.com/office/drawing/2014/main" id="{01FD075A-09D7-45DB-9551-8E7331962C4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46"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rPr>
                  <a:t>Inspiratie</a:t>
                </a:r>
              </a:p>
            </p:txBody>
          </p:sp>
        </p:grpSp>
      </p:grpSp>
      <p:sp>
        <p:nvSpPr>
          <p:cNvPr id="148" name="BLUE Diamond">
            <a:extLst>
              <a:ext uri="{FF2B5EF4-FFF2-40B4-BE49-F238E27FC236}">
                <a16:creationId xmlns:a16="http://schemas.microsoft.com/office/drawing/2014/main" id="{D3E418B7-436B-4481-B88B-EA5C9AE3689F}"/>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149" name="Titel 17">
            <a:extLst>
              <a:ext uri="{FF2B5EF4-FFF2-40B4-BE49-F238E27FC236}">
                <a16:creationId xmlns:a16="http://schemas.microsoft.com/office/drawing/2014/main" id="{3AA5EC2A-D809-4E21-9172-F9AFBE7A327A}"/>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150" name="GREY Diamond">
            <a:extLst>
              <a:ext uri="{FF2B5EF4-FFF2-40B4-BE49-F238E27FC236}">
                <a16:creationId xmlns:a16="http://schemas.microsoft.com/office/drawing/2014/main" id="{BF1ED468-DBCE-47DF-A708-1AADC0EF2DB2}"/>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151" name="LOGO">
            <a:extLst>
              <a:ext uri="{FF2B5EF4-FFF2-40B4-BE49-F238E27FC236}">
                <a16:creationId xmlns:a16="http://schemas.microsoft.com/office/drawing/2014/main" id="{139ECC72-3D79-4356-85B7-2F22E4E2C12A}"/>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spTree>
    <p:extLst>
      <p:ext uri="{BB962C8B-B14F-4D97-AF65-F5344CB8AC3E}">
        <p14:creationId xmlns:p14="http://schemas.microsoft.com/office/powerpoint/2010/main" val="1313723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12" name="Vertical Text Placeholder 2">
            <a:extLst>
              <a:ext uri="{FF2B5EF4-FFF2-40B4-BE49-F238E27FC236}">
                <a16:creationId xmlns:a16="http://schemas.microsoft.com/office/drawing/2014/main" id="{23E202B2-DC35-4BD4-BC48-F49993D33394}"/>
              </a:ext>
            </a:extLst>
          </p:cNvPr>
          <p:cNvSpPr>
            <a:spLocks noGrp="1"/>
          </p:cNvSpPr>
          <p:nvPr>
            <p:ph type="body" orient="vert" idx="23" hasCustomPrompt="1"/>
          </p:nvPr>
        </p:nvSpPr>
        <p:spPr>
          <a:xfrm>
            <a:off x="1022355" y="1509125"/>
            <a:ext cx="10509244" cy="719433"/>
          </a:xfrm>
          <a:prstGeom prst="rect">
            <a:avLst/>
          </a:prstGeom>
        </p:spPr>
        <p:txBody>
          <a:bodyPr vert="horz" anchor="ctr" anchorCtr="0"/>
          <a:lstStyle>
            <a:lvl1pPr marL="0" indent="0">
              <a:buNone/>
              <a:defRPr lang="nl-NL" sz="4000" b="1" kern="1200" noProof="0" dirty="0">
                <a:solidFill>
                  <a:schemeClr val="bg2"/>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Titel</a:t>
            </a:r>
          </a:p>
        </p:txBody>
      </p:sp>
      <p:sp>
        <p:nvSpPr>
          <p:cNvPr id="91" name="Tekstvak 90">
            <a:extLst>
              <a:ext uri="{FF2B5EF4-FFF2-40B4-BE49-F238E27FC236}">
                <a16:creationId xmlns:a16="http://schemas.microsoft.com/office/drawing/2014/main" id="{F3640285-4AB5-4676-AF44-23CB1CF9A7F0}"/>
              </a:ext>
            </a:extLst>
          </p:cNvPr>
          <p:cNvSpPr txBox="1"/>
          <p:nvPr userDrawn="1"/>
        </p:nvSpPr>
        <p:spPr>
          <a:xfrm>
            <a:off x="4517232" y="-619271"/>
            <a:ext cx="3162300" cy="398175"/>
          </a:xfrm>
          <a:prstGeom prst="rect">
            <a:avLst/>
          </a:prstGeom>
          <a:noFill/>
        </p:spPr>
        <p:txBody>
          <a:bodyPr wrap="square" rtlCol="0">
            <a:spAutoFit/>
          </a:bodyPr>
          <a:lstStyle/>
          <a:p>
            <a:pPr marL="0" lvl="0" algn="ctr" defTabSz="457224" rtl="0" eaLnBrk="1" latinLnBrk="0" hangingPunct="1"/>
            <a:r>
              <a:rPr lang="nl-NL" sz="2001" b="1" kern="1200" cap="all" spc="301" baseline="0">
                <a:ln w="38100">
                  <a:noFill/>
                  <a:miter lim="800000"/>
                </a:ln>
                <a:solidFill>
                  <a:schemeClr val="bg2"/>
                </a:solidFill>
                <a:latin typeface="+mn-lt"/>
                <a:ea typeface="+mn-ea"/>
                <a:cs typeface="+mn-cs"/>
              </a:rPr>
              <a:t>ALLEEN TITEL</a:t>
            </a:r>
          </a:p>
        </p:txBody>
      </p:sp>
      <p:sp>
        <p:nvSpPr>
          <p:cNvPr id="92" name="BLUE Diamond">
            <a:extLst>
              <a:ext uri="{FF2B5EF4-FFF2-40B4-BE49-F238E27FC236}">
                <a16:creationId xmlns:a16="http://schemas.microsoft.com/office/drawing/2014/main" id="{B7372748-55B0-4079-8B06-A46695B21C35}"/>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93" name="Titel 17">
            <a:extLst>
              <a:ext uri="{FF2B5EF4-FFF2-40B4-BE49-F238E27FC236}">
                <a16:creationId xmlns:a16="http://schemas.microsoft.com/office/drawing/2014/main" id="{4660CCE1-C3D6-4C57-882F-D653C71148BD}"/>
              </a:ext>
            </a:extLst>
          </p:cNvPr>
          <p:cNvSpPr>
            <a:spLocks noGrp="1"/>
          </p:cNvSpPr>
          <p:nvPr>
            <p:ph type="title" hasCustomPrompt="1"/>
          </p:nvPr>
        </p:nvSpPr>
        <p:spPr>
          <a:xfrm flipH="1">
            <a:off x="1021956" y="1"/>
            <a:ext cx="12002401" cy="759421"/>
          </a:xfrm>
        </p:spPr>
        <p:txBody>
          <a:bodyPr/>
          <a:lstStyle>
            <a:lvl1pPr>
              <a:defRPr/>
            </a:lvl1pPr>
          </a:lstStyle>
          <a:p>
            <a:r>
              <a:rPr lang="nl-NL"/>
              <a:t>Plaats hier je titel</a:t>
            </a:r>
          </a:p>
        </p:txBody>
      </p:sp>
      <p:sp>
        <p:nvSpPr>
          <p:cNvPr id="94" name="GREY Diamond">
            <a:extLst>
              <a:ext uri="{FF2B5EF4-FFF2-40B4-BE49-F238E27FC236}">
                <a16:creationId xmlns:a16="http://schemas.microsoft.com/office/drawing/2014/main" id="{776B422A-E0BB-49AA-A483-256FA450E105}"/>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100" name="LOGO">
            <a:extLst>
              <a:ext uri="{FF2B5EF4-FFF2-40B4-BE49-F238E27FC236}">
                <a16:creationId xmlns:a16="http://schemas.microsoft.com/office/drawing/2014/main" id="{59A488EF-2EF7-45C3-84A2-33A84AE2D208}"/>
              </a:ext>
            </a:extLst>
          </p:cNvPr>
          <p:cNvSpPr>
            <a:spLocks noGrp="1"/>
          </p:cNvSpPr>
          <p:nvPr>
            <p:ph type="body" sz="quarter" idx="20" hasCustomPrompt="1"/>
          </p:nvPr>
        </p:nvSpPr>
        <p:spPr>
          <a:xfrm>
            <a:off x="292175"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spTree>
    <p:extLst>
      <p:ext uri="{BB962C8B-B14F-4D97-AF65-F5344CB8AC3E}">
        <p14:creationId xmlns:p14="http://schemas.microsoft.com/office/powerpoint/2010/main" val="182554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Foto + Quote">
    <p:spTree>
      <p:nvGrpSpPr>
        <p:cNvPr id="1" name=""/>
        <p:cNvGrpSpPr/>
        <p:nvPr/>
      </p:nvGrpSpPr>
      <p:grpSpPr>
        <a:xfrm>
          <a:off x="0" y="0"/>
          <a:ext cx="0" cy="0"/>
          <a:chOff x="0" y="0"/>
          <a:chExt cx="0" cy="0"/>
        </a:xfrm>
      </p:grpSpPr>
      <p:sp>
        <p:nvSpPr>
          <p:cNvPr id="156" name="Tijdelijke aanduiding voor afbeelding 155">
            <a:extLst>
              <a:ext uri="{FF2B5EF4-FFF2-40B4-BE49-F238E27FC236}">
                <a16:creationId xmlns:a16="http://schemas.microsoft.com/office/drawing/2014/main" id="{08EACDE7-5F61-4E55-9660-7BCC44A03242}"/>
              </a:ext>
            </a:extLst>
          </p:cNvPr>
          <p:cNvSpPr>
            <a:spLocks noGrp="1" noChangeAspect="1"/>
          </p:cNvSpPr>
          <p:nvPr>
            <p:ph type="pic" idx="13" hasCustomPrompt="1"/>
          </p:nvPr>
        </p:nvSpPr>
        <p:spPr>
          <a:xfrm>
            <a:off x="0" y="-16934"/>
            <a:ext cx="12196763" cy="6874933"/>
          </a:xfrm>
          <a:prstGeom prst="rect">
            <a:avLst/>
          </a:prstGeom>
          <a:solidFill>
            <a:schemeClr val="bg1">
              <a:lumMod val="95000"/>
            </a:schemeClr>
          </a:solidFill>
        </p:spPr>
        <p:txBody>
          <a:bodyPr wrap="square" bIns="1548000" anchor="ctr">
            <a:noAutofit/>
          </a:bodyPr>
          <a:lstStyle>
            <a:lvl1pPr marL="0" indent="0" algn="ctr">
              <a:lnSpc>
                <a:spcPct val="100000"/>
              </a:lnSpc>
              <a:spcBef>
                <a:spcPts val="0"/>
              </a:spcBef>
              <a:buNone/>
              <a:defRPr sz="1400">
                <a:solidFill>
                  <a:schemeClr val="tx1">
                    <a:lumMod val="50000"/>
                    <a:lumOff val="50000"/>
                  </a:schemeClr>
                </a:solidFill>
              </a:defRPr>
            </a:lvl1pPr>
            <a:lvl2pPr marL="457041" indent="0">
              <a:buNone/>
              <a:defRPr sz="2799"/>
            </a:lvl2pPr>
            <a:lvl3pPr marL="914080" indent="0">
              <a:buNone/>
              <a:defRPr sz="2399"/>
            </a:lvl3pPr>
            <a:lvl4pPr marL="1371120" indent="0">
              <a:buNone/>
              <a:defRPr sz="1999"/>
            </a:lvl4pPr>
            <a:lvl5pPr marL="1828161" indent="0">
              <a:buNone/>
              <a:defRPr sz="1999"/>
            </a:lvl5pPr>
            <a:lvl6pPr marL="2285202" indent="0">
              <a:buNone/>
              <a:defRPr sz="1999"/>
            </a:lvl6pPr>
            <a:lvl7pPr marL="2742242" indent="0">
              <a:buNone/>
              <a:defRPr sz="1999"/>
            </a:lvl7pPr>
            <a:lvl8pPr marL="3199281" indent="0">
              <a:buNone/>
              <a:defRPr sz="1999"/>
            </a:lvl8pPr>
            <a:lvl9pPr marL="3656322" indent="0">
              <a:buNone/>
              <a:defRPr sz="1999"/>
            </a:lvl9pPr>
          </a:lstStyle>
          <a:p>
            <a:r>
              <a:rPr lang="nl-NL"/>
              <a:t>Selecteer dit kader, ga naar de tab ‘Slidebuilder’, </a:t>
            </a:r>
            <a:br>
              <a:rPr lang="nl-NL"/>
            </a:br>
            <a:r>
              <a:rPr lang="nl-NL"/>
              <a:t>klik op ‘Afbeeldingen’, selecteer de gewenste </a:t>
            </a:r>
            <a:br>
              <a:rPr lang="nl-NL"/>
            </a:br>
            <a:r>
              <a:rPr lang="nl-NL"/>
              <a:t>afbeelding en klik op ‘Invoegen’.</a:t>
            </a:r>
          </a:p>
        </p:txBody>
      </p:sp>
      <p:sp>
        <p:nvSpPr>
          <p:cNvPr id="77" name="Tekstvak 76">
            <a:extLst>
              <a:ext uri="{FF2B5EF4-FFF2-40B4-BE49-F238E27FC236}">
                <a16:creationId xmlns:a16="http://schemas.microsoft.com/office/drawing/2014/main" id="{C7C8D994-33DD-452F-A995-A92FDCD9C9E3}"/>
              </a:ext>
            </a:extLst>
          </p:cNvPr>
          <p:cNvSpPr txBox="1"/>
          <p:nvPr userDrawn="1"/>
        </p:nvSpPr>
        <p:spPr>
          <a:xfrm>
            <a:off x="3687765" y="-619271"/>
            <a:ext cx="4821237" cy="399981"/>
          </a:xfrm>
          <a:prstGeom prst="rect">
            <a:avLst/>
          </a:prstGeom>
          <a:noFill/>
        </p:spPr>
        <p:txBody>
          <a:bodyPr wrap="square" rtlCol="0">
            <a:spAutoFit/>
          </a:bodyPr>
          <a:lstStyle>
            <a:defPPr>
              <a:defRPr lang="en-US"/>
            </a:defPPr>
            <a:lvl1pPr lvl="0" algn="ctr">
              <a:defRPr sz="2000" b="1" cap="all" spc="300" baseline="0">
                <a:ln w="38100">
                  <a:noFill/>
                  <a:miter lim="800000"/>
                </a:ln>
                <a:solidFill>
                  <a:schemeClr val="bg2"/>
                </a:solidFill>
              </a:defRPr>
            </a:lvl1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nl-NL" sz="1999" b="1" i="0" u="none" strike="noStrike" kern="1200" cap="all" spc="301" normalizeH="0" baseline="0" noProof="0">
                <a:ln w="38100">
                  <a:noFill/>
                  <a:miter lim="800000"/>
                </a:ln>
                <a:solidFill>
                  <a:srgbClr val="F36C21"/>
                </a:solidFill>
                <a:effectLst/>
                <a:uLnTx/>
                <a:uFillTx/>
                <a:latin typeface="Arial"/>
                <a:ea typeface="+mn-ea"/>
                <a:cs typeface="+mn-cs"/>
              </a:rPr>
              <a:t>Foto + QUOTE</a:t>
            </a:r>
          </a:p>
        </p:txBody>
      </p:sp>
      <p:sp>
        <p:nvSpPr>
          <p:cNvPr id="81" name="BLUE Diamond">
            <a:extLst>
              <a:ext uri="{FF2B5EF4-FFF2-40B4-BE49-F238E27FC236}">
                <a16:creationId xmlns:a16="http://schemas.microsoft.com/office/drawing/2014/main" id="{BB5FDED8-4864-4614-8A21-424D3D1BDA4E}"/>
              </a:ext>
            </a:extLst>
          </p:cNvPr>
          <p:cNvSpPr>
            <a:spLocks noGrp="1"/>
          </p:cNvSpPr>
          <p:nvPr>
            <p:ph type="body" sz="quarter" idx="19" hasCustomPrompt="1"/>
          </p:nvPr>
        </p:nvSpPr>
        <p:spPr>
          <a:xfrm flipH="1">
            <a:off x="544997" y="0"/>
            <a:ext cx="12718111" cy="858201"/>
          </a:xfrm>
          <a:prstGeom prst="parallelogram">
            <a:avLst>
              <a:gd name="adj" fmla="val 59613"/>
            </a:avLst>
          </a:prstGeom>
          <a:solidFill>
            <a:schemeClr val="tx2"/>
          </a:solidFill>
        </p:spPr>
        <p:txBody>
          <a:bodyPr/>
          <a:lstStyle>
            <a:lvl1pPr marL="0" indent="0" algn="ctr">
              <a:buNone/>
              <a:defRPr sz="1000">
                <a:solidFill>
                  <a:schemeClr val="bg1"/>
                </a:solidFill>
              </a:defRPr>
            </a:lvl1pPr>
          </a:lstStyle>
          <a:p>
            <a:pPr lvl="0"/>
            <a:r>
              <a:rPr lang="nl-NL"/>
              <a:t>Vorm</a:t>
            </a:r>
          </a:p>
        </p:txBody>
      </p:sp>
      <p:sp>
        <p:nvSpPr>
          <p:cNvPr id="82" name="Titel 17">
            <a:extLst>
              <a:ext uri="{FF2B5EF4-FFF2-40B4-BE49-F238E27FC236}">
                <a16:creationId xmlns:a16="http://schemas.microsoft.com/office/drawing/2014/main" id="{DE5F446C-31AF-414B-BFAB-36C04783D79A}"/>
              </a:ext>
            </a:extLst>
          </p:cNvPr>
          <p:cNvSpPr>
            <a:spLocks noGrp="1"/>
          </p:cNvSpPr>
          <p:nvPr>
            <p:ph type="title" hasCustomPrompt="1"/>
          </p:nvPr>
        </p:nvSpPr>
        <p:spPr>
          <a:xfrm flipH="1">
            <a:off x="1021956" y="3"/>
            <a:ext cx="12002401" cy="759421"/>
          </a:xfrm>
        </p:spPr>
        <p:txBody>
          <a:bodyPr/>
          <a:lstStyle>
            <a:lvl1pPr>
              <a:defRPr/>
            </a:lvl1pPr>
          </a:lstStyle>
          <a:p>
            <a:r>
              <a:rPr lang="nl-NL"/>
              <a:t>Plaats hier je titel</a:t>
            </a:r>
          </a:p>
        </p:txBody>
      </p:sp>
      <p:sp>
        <p:nvSpPr>
          <p:cNvPr id="90" name="Tijdelijke aanduiding voor tekst 89">
            <a:extLst>
              <a:ext uri="{FF2B5EF4-FFF2-40B4-BE49-F238E27FC236}">
                <a16:creationId xmlns:a16="http://schemas.microsoft.com/office/drawing/2014/main" id="{587565BF-8609-488A-9CEC-74D18640F7BD}"/>
              </a:ext>
            </a:extLst>
          </p:cNvPr>
          <p:cNvSpPr>
            <a:spLocks noGrp="1"/>
          </p:cNvSpPr>
          <p:nvPr>
            <p:ph type="body" sz="quarter" idx="22" hasCustomPrompt="1"/>
          </p:nvPr>
        </p:nvSpPr>
        <p:spPr>
          <a:xfrm>
            <a:off x="-438805" y="2927546"/>
            <a:ext cx="5070081" cy="1842368"/>
          </a:xfrm>
          <a:custGeom>
            <a:avLst/>
            <a:gdLst>
              <a:gd name="connsiteX0" fmla="*/ 439736 w 5070082"/>
              <a:gd name="connsiteY0" fmla="*/ 0 h 1842368"/>
              <a:gd name="connsiteX1" fmla="*/ 5070082 w 5070082"/>
              <a:gd name="connsiteY1" fmla="*/ 0 h 1842368"/>
              <a:gd name="connsiteX2" fmla="*/ 4630346 w 5070082"/>
              <a:gd name="connsiteY2" fmla="*/ 1842368 h 1842368"/>
              <a:gd name="connsiteX3" fmla="*/ 0 w 5070082"/>
              <a:gd name="connsiteY3" fmla="*/ 1842368 h 1842368"/>
            </a:gdLst>
            <a:ahLst/>
            <a:cxnLst>
              <a:cxn ang="0">
                <a:pos x="connsiteX0" y="connsiteY0"/>
              </a:cxn>
              <a:cxn ang="0">
                <a:pos x="connsiteX1" y="connsiteY1"/>
              </a:cxn>
              <a:cxn ang="0">
                <a:pos x="connsiteX2" y="connsiteY2"/>
              </a:cxn>
              <a:cxn ang="0">
                <a:pos x="connsiteX3" y="connsiteY3"/>
              </a:cxn>
            </a:cxnLst>
            <a:rect l="l" t="t" r="r" b="b"/>
            <a:pathLst>
              <a:path w="5070082" h="1842368">
                <a:moveTo>
                  <a:pt x="439736" y="0"/>
                </a:moveTo>
                <a:lnTo>
                  <a:pt x="5070082" y="0"/>
                </a:lnTo>
                <a:lnTo>
                  <a:pt x="4630346" y="1842368"/>
                </a:lnTo>
                <a:lnTo>
                  <a:pt x="0" y="1842368"/>
                </a:lnTo>
                <a:close/>
              </a:path>
            </a:pathLst>
          </a:custGeom>
          <a:solidFill>
            <a:schemeClr val="tx2"/>
          </a:solidFill>
        </p:spPr>
        <p:txBody>
          <a:bodyPr wrap="square">
            <a:noAutofit/>
          </a:bodyPr>
          <a:lstStyle>
            <a:lvl1pPr marL="0" indent="0" algn="ctr">
              <a:buNone/>
              <a:defRPr sz="1000">
                <a:solidFill>
                  <a:schemeClr val="bg1">
                    <a:alpha val="0"/>
                  </a:schemeClr>
                </a:solidFill>
              </a:defRPr>
            </a:lvl1pPr>
          </a:lstStyle>
          <a:p>
            <a:pPr lvl="0"/>
            <a:r>
              <a:rPr lang="nl-NL"/>
              <a:t>Logo</a:t>
            </a:r>
          </a:p>
        </p:txBody>
      </p:sp>
      <p:sp>
        <p:nvSpPr>
          <p:cNvPr id="83" name="GREY Diamond">
            <a:extLst>
              <a:ext uri="{FF2B5EF4-FFF2-40B4-BE49-F238E27FC236}">
                <a16:creationId xmlns:a16="http://schemas.microsoft.com/office/drawing/2014/main" id="{9343E46A-BDEA-4C28-829C-40B44C3E151B}"/>
              </a:ext>
            </a:extLst>
          </p:cNvPr>
          <p:cNvSpPr>
            <a:spLocks noGrp="1"/>
          </p:cNvSpPr>
          <p:nvPr>
            <p:ph type="body" sz="quarter" idx="21" hasCustomPrompt="1"/>
          </p:nvPr>
        </p:nvSpPr>
        <p:spPr>
          <a:xfrm>
            <a:off x="643641" y="0"/>
            <a:ext cx="3843608" cy="108000"/>
          </a:xfrm>
          <a:prstGeom prst="parallelogram">
            <a:avLst>
              <a:gd name="adj" fmla="val 59613"/>
            </a:avLst>
          </a:prstGeom>
          <a:solidFill>
            <a:schemeClr val="accent4"/>
          </a:solidFill>
        </p:spPr>
        <p:txBody>
          <a:bodyPr/>
          <a:lstStyle>
            <a:lvl1pPr marL="0" indent="0" algn="ctr">
              <a:buNone/>
              <a:defRPr sz="1000">
                <a:solidFill>
                  <a:schemeClr val="bg1"/>
                </a:solidFill>
              </a:defRPr>
            </a:lvl1pPr>
          </a:lstStyle>
          <a:p>
            <a:pPr lvl="0"/>
            <a:r>
              <a:rPr lang="nl-NL"/>
              <a:t>Vorm</a:t>
            </a:r>
          </a:p>
        </p:txBody>
      </p:sp>
      <p:sp>
        <p:nvSpPr>
          <p:cNvPr id="84" name="LOGO">
            <a:extLst>
              <a:ext uri="{FF2B5EF4-FFF2-40B4-BE49-F238E27FC236}">
                <a16:creationId xmlns:a16="http://schemas.microsoft.com/office/drawing/2014/main" id="{5875B415-EBC8-4EFB-802C-0F285B47CDE9}"/>
              </a:ext>
            </a:extLst>
          </p:cNvPr>
          <p:cNvSpPr>
            <a:spLocks noGrp="1"/>
          </p:cNvSpPr>
          <p:nvPr>
            <p:ph type="body" sz="quarter" idx="20" hasCustomPrompt="1"/>
          </p:nvPr>
        </p:nvSpPr>
        <p:spPr>
          <a:xfrm>
            <a:off x="292177" y="0"/>
            <a:ext cx="1093972" cy="1094400"/>
          </a:xfrm>
          <a:prstGeom prst="rect">
            <a:avLst/>
          </a:prstGeom>
          <a:blipFill>
            <a:blip r:embed="rId2">
              <a:extLst>
                <a:ext uri="{96DAC541-7B7A-43D3-8B79-37D633B846F1}">
                  <asvg:svgBlip xmlns:asvg="http://schemas.microsoft.com/office/drawing/2016/SVG/main" r:embed="rId3"/>
                </a:ext>
              </a:extLst>
            </a:blip>
            <a:srcRect/>
            <a:stretch>
              <a:fillRect/>
            </a:stretch>
          </a:blipFill>
        </p:spPr>
        <p:txBody>
          <a:bodyPr/>
          <a:lstStyle>
            <a:lvl1pPr marL="0" indent="0" algn="ctr">
              <a:buNone/>
              <a:defRPr sz="1000">
                <a:solidFill>
                  <a:schemeClr val="bg1">
                    <a:alpha val="0"/>
                  </a:schemeClr>
                </a:solidFill>
              </a:defRPr>
            </a:lvl1pPr>
          </a:lstStyle>
          <a:p>
            <a:pPr lvl="0"/>
            <a:r>
              <a:rPr lang="nl-NL"/>
              <a:t>Logo</a:t>
            </a:r>
          </a:p>
        </p:txBody>
      </p:sp>
      <p:grpSp>
        <p:nvGrpSpPr>
          <p:cNvPr id="78" name="INSTRUCTIE">
            <a:extLst>
              <a:ext uri="{FF2B5EF4-FFF2-40B4-BE49-F238E27FC236}">
                <a16:creationId xmlns:a16="http://schemas.microsoft.com/office/drawing/2014/main" id="{18BC91A2-7365-40B9-8205-D1182C396721}"/>
              </a:ext>
            </a:extLst>
          </p:cNvPr>
          <p:cNvGrpSpPr/>
          <p:nvPr userDrawn="1"/>
        </p:nvGrpSpPr>
        <p:grpSpPr>
          <a:xfrm>
            <a:off x="12377595" y="0"/>
            <a:ext cx="3693385" cy="6688475"/>
            <a:chOff x="-3786165" y="-1"/>
            <a:chExt cx="3693386" cy="6688475"/>
          </a:xfrm>
        </p:grpSpPr>
        <p:sp>
          <p:nvSpPr>
            <p:cNvPr id="79" name="Rechthoek 78">
              <a:extLst>
                <a:ext uri="{FF2B5EF4-FFF2-40B4-BE49-F238E27FC236}">
                  <a16:creationId xmlns:a16="http://schemas.microsoft.com/office/drawing/2014/main" id="{6181CC9A-9F9B-4E49-97E8-A1F2E4235DC1}"/>
                </a:ext>
              </a:extLst>
            </p:cNvPr>
            <p:cNvSpPr/>
            <p:nvPr userDrawn="1"/>
          </p:nvSpPr>
          <p:spPr>
            <a:xfrm>
              <a:off x="-3786165" y="-1"/>
              <a:ext cx="3593091" cy="6034857"/>
            </a:xfrm>
            <a:prstGeom prst="rect">
              <a:avLst/>
            </a:prstGeom>
            <a:solidFill>
              <a:srgbClr val="FFFFFF"/>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r>
                <a:rPr kumimoji="0" lang="nl-NL" sz="14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 invoegen/opmaken</a:t>
              </a:r>
            </a:p>
          </p:txBody>
        </p:sp>
        <p:sp>
          <p:nvSpPr>
            <p:cNvPr id="80" name="Ovaal 79">
              <a:extLst>
                <a:ext uri="{FF2B5EF4-FFF2-40B4-BE49-F238E27FC236}">
                  <a16:creationId xmlns:a16="http://schemas.microsoft.com/office/drawing/2014/main" id="{E01CA5DB-CA06-47D0-ACA2-423AE12FD6E3}"/>
                </a:ext>
              </a:extLst>
            </p:cNvPr>
            <p:cNvSpPr/>
            <p:nvPr userDrawn="1"/>
          </p:nvSpPr>
          <p:spPr>
            <a:xfrm>
              <a:off x="-3603587" y="465324"/>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54" name="Rechthoek 153">
              <a:extLst>
                <a:ext uri="{FF2B5EF4-FFF2-40B4-BE49-F238E27FC236}">
                  <a16:creationId xmlns:a16="http://schemas.microsoft.com/office/drawing/2014/main" id="{E9B0A34E-E627-4098-B4FD-847F19A251AB}"/>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5" name="Ovaal 154">
              <a:extLst>
                <a:ext uri="{FF2B5EF4-FFF2-40B4-BE49-F238E27FC236}">
                  <a16:creationId xmlns:a16="http://schemas.microsoft.com/office/drawing/2014/main" id="{CDD9B8C4-9246-4A6D-9A02-6D75981F4070}"/>
                </a:ext>
              </a:extLst>
            </p:cNvPr>
            <p:cNvSpPr/>
            <p:nvPr userDrawn="1"/>
          </p:nvSpPr>
          <p:spPr>
            <a:xfrm>
              <a:off x="-3603587" y="263393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157" name="Rechthoek 156">
              <a:extLst>
                <a:ext uri="{FF2B5EF4-FFF2-40B4-BE49-F238E27FC236}">
                  <a16:creationId xmlns:a16="http://schemas.microsoft.com/office/drawing/2014/main" id="{B7F06FE6-C549-48F4-AD41-D4AE6BEFD57A}"/>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58" name="Ovaal 157">
              <a:extLst>
                <a:ext uri="{FF2B5EF4-FFF2-40B4-BE49-F238E27FC236}">
                  <a16:creationId xmlns:a16="http://schemas.microsoft.com/office/drawing/2014/main" id="{A031F3FE-9747-48DF-A255-2A50CF3BCD2D}"/>
                </a:ext>
              </a:extLst>
            </p:cNvPr>
            <p:cNvSpPr/>
            <p:nvPr userDrawn="1"/>
          </p:nvSpPr>
          <p:spPr>
            <a:xfrm>
              <a:off x="-3603587" y="4226365"/>
              <a:ext cx="180000" cy="180000"/>
            </a:xfrm>
            <a:prstGeom prst="ellipse">
              <a:avLst/>
            </a:prstGeom>
            <a:solidFill>
              <a:srgbClr val="211F26"/>
            </a:solidFill>
            <a:ln w="25400" cap="flat" cmpd="sng" algn="ctr">
              <a:noFill/>
              <a:prstDash val="solid"/>
            </a:ln>
            <a:effectLst/>
          </p:spPr>
          <p:txBody>
            <a:bodyPr wrap="none" lIns="0" tIns="0" rIns="0" bIns="0" rtlCol="0" anchor="ctr">
              <a:noAutofit/>
            </a:bodyP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159" name="Rechthoek 158">
              <a:extLst>
                <a:ext uri="{FF2B5EF4-FFF2-40B4-BE49-F238E27FC236}">
                  <a16:creationId xmlns:a16="http://schemas.microsoft.com/office/drawing/2014/main" id="{4E018BA9-7363-472F-91C6-F82E79922D38}"/>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160" name="Rechthoek 159">
              <a:extLst>
                <a:ext uri="{FF2B5EF4-FFF2-40B4-BE49-F238E27FC236}">
                  <a16:creationId xmlns:a16="http://schemas.microsoft.com/office/drawing/2014/main" id="{3D2EA8E6-1ABE-4C0F-A25F-B39B03E4D6C2}"/>
                </a:ext>
              </a:extLst>
            </p:cNvPr>
            <p:cNvSpPr/>
            <p:nvPr userDrawn="1"/>
          </p:nvSpPr>
          <p:spPr>
            <a:xfrm>
              <a:off x="-3316836" y="3200265"/>
              <a:ext cx="1239216" cy="719917"/>
            </a:xfrm>
            <a:prstGeom prst="rect">
              <a:avLst/>
            </a:prstGeom>
            <a:pattFill prst="wdUpDiag">
              <a:fgClr>
                <a:srgbClr val="E0E0E0"/>
              </a:fgClr>
              <a:bgClr>
                <a:srgbClr val="ECECEC"/>
              </a:bgClr>
            </a:pattFill>
            <a:ln w="12700" cap="flat" cmpd="sng" algn="ctr">
              <a:solidFill>
                <a:srgbClr val="D3D3D3"/>
              </a:solidFill>
              <a:prstDash val="solid"/>
              <a:miter lim="800000"/>
            </a:ln>
            <a:effectLst/>
          </p:spPr>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0" i="1"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61" name="Groep 160">
              <a:extLst>
                <a:ext uri="{FF2B5EF4-FFF2-40B4-BE49-F238E27FC236}">
                  <a16:creationId xmlns:a16="http://schemas.microsoft.com/office/drawing/2014/main" id="{0E155335-3C7C-4B66-AA0E-7B15BF86EE1A}"/>
                </a:ext>
              </a:extLst>
            </p:cNvPr>
            <p:cNvGrpSpPr/>
            <p:nvPr userDrawn="1"/>
          </p:nvGrpSpPr>
          <p:grpSpPr>
            <a:xfrm>
              <a:off x="-2485819" y="3479783"/>
              <a:ext cx="1222990" cy="563933"/>
              <a:chOff x="-2485819" y="3399207"/>
              <a:chExt cx="1222990" cy="563933"/>
            </a:xfrm>
          </p:grpSpPr>
          <p:sp>
            <p:nvSpPr>
              <p:cNvPr id="200" name="Rechthoek 199">
                <a:extLst>
                  <a:ext uri="{FF2B5EF4-FFF2-40B4-BE49-F238E27FC236}">
                    <a16:creationId xmlns:a16="http://schemas.microsoft.com/office/drawing/2014/main" id="{EB091225-8BF9-48BA-8491-9767CCDFFDC7}"/>
                  </a:ext>
                </a:extLst>
              </p:cNvPr>
              <p:cNvSpPr/>
              <p:nvPr userDrawn="1"/>
            </p:nvSpPr>
            <p:spPr>
              <a:xfrm>
                <a:off x="-2485819" y="3399207"/>
                <a:ext cx="1176476" cy="504851"/>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01" name="Rechthoek 200">
                <a:extLst>
                  <a:ext uri="{FF2B5EF4-FFF2-40B4-BE49-F238E27FC236}">
                    <a16:creationId xmlns:a16="http://schemas.microsoft.com/office/drawing/2014/main" id="{69C25FEE-9DDE-40F6-B83F-F1D83CD117FA}"/>
                  </a:ext>
                </a:extLst>
              </p:cNvPr>
              <p:cNvSpPr/>
              <p:nvPr userDrawn="1"/>
            </p:nvSpPr>
            <p:spPr>
              <a:xfrm>
                <a:off x="-2479584" y="3652838"/>
                <a:ext cx="1164007" cy="246701"/>
              </a:xfrm>
              <a:prstGeom prst="rect">
                <a:avLst/>
              </a:prstGeom>
              <a:solidFill>
                <a:srgbClr val="FCE4DC"/>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202" name="Groep 201">
                <a:extLst>
                  <a:ext uri="{FF2B5EF4-FFF2-40B4-BE49-F238E27FC236}">
                    <a16:creationId xmlns:a16="http://schemas.microsoft.com/office/drawing/2014/main" id="{7D49043A-555E-413B-BF63-DC39ABDA4616}"/>
                  </a:ext>
                </a:extLst>
              </p:cNvPr>
              <p:cNvGrpSpPr/>
              <p:nvPr userDrawn="1"/>
            </p:nvGrpSpPr>
            <p:grpSpPr>
              <a:xfrm>
                <a:off x="-2403869" y="3460544"/>
                <a:ext cx="155951" cy="131922"/>
                <a:chOff x="12968836" y="3354170"/>
                <a:chExt cx="404806" cy="342433"/>
              </a:xfrm>
            </p:grpSpPr>
            <p:sp>
              <p:nvSpPr>
                <p:cNvPr id="215" name="Rechthoek: afgeronde hoeken 214">
                  <a:extLst>
                    <a:ext uri="{FF2B5EF4-FFF2-40B4-BE49-F238E27FC236}">
                      <a16:creationId xmlns:a16="http://schemas.microsoft.com/office/drawing/2014/main" id="{FC801D0C-E38E-42F2-BA4E-0F44A49D61B5}"/>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6" name="Rechthoek 215">
                  <a:extLst>
                    <a:ext uri="{FF2B5EF4-FFF2-40B4-BE49-F238E27FC236}">
                      <a16:creationId xmlns:a16="http://schemas.microsoft.com/office/drawing/2014/main" id="{8CD5F6A4-4DAB-4B3B-8696-FF0815D610F9}"/>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7" name="Rechthoek 216">
                  <a:extLst>
                    <a:ext uri="{FF2B5EF4-FFF2-40B4-BE49-F238E27FC236}">
                      <a16:creationId xmlns:a16="http://schemas.microsoft.com/office/drawing/2014/main" id="{16AF53B2-B61F-42BB-A841-2314A7B4A36C}"/>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8" name="Rechthoek 217">
                  <a:extLst>
                    <a:ext uri="{FF2B5EF4-FFF2-40B4-BE49-F238E27FC236}">
                      <a16:creationId xmlns:a16="http://schemas.microsoft.com/office/drawing/2014/main" id="{F4BD1BEF-92BD-4E6A-9ECE-2C8A0C172BFD}"/>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9" name="Rechthoek 218">
                  <a:extLst>
                    <a:ext uri="{FF2B5EF4-FFF2-40B4-BE49-F238E27FC236}">
                      <a16:creationId xmlns:a16="http://schemas.microsoft.com/office/drawing/2014/main" id="{FB11CA54-BA4C-4918-AEA7-53D98AB00B6F}"/>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20" name="Rechthoek 219">
                  <a:extLst>
                    <a:ext uri="{FF2B5EF4-FFF2-40B4-BE49-F238E27FC236}">
                      <a16:creationId xmlns:a16="http://schemas.microsoft.com/office/drawing/2014/main" id="{69FE88F0-2E7B-49E4-9055-0F9B3541671F}"/>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03" name="Groep 202">
                <a:extLst>
                  <a:ext uri="{FF2B5EF4-FFF2-40B4-BE49-F238E27FC236}">
                    <a16:creationId xmlns:a16="http://schemas.microsoft.com/office/drawing/2014/main" id="{6FB12E34-3F34-44FC-9BE3-03D5F60E267B}"/>
                  </a:ext>
                </a:extLst>
              </p:cNvPr>
              <p:cNvGrpSpPr/>
              <p:nvPr userDrawn="1"/>
            </p:nvGrpSpPr>
            <p:grpSpPr>
              <a:xfrm>
                <a:off x="-2423424" y="3690208"/>
                <a:ext cx="166739" cy="218963"/>
                <a:chOff x="12940828" y="3950597"/>
                <a:chExt cx="432813" cy="568367"/>
              </a:xfrm>
            </p:grpSpPr>
            <p:grpSp>
              <p:nvGrpSpPr>
                <p:cNvPr id="207" name="Groep 206">
                  <a:extLst>
                    <a:ext uri="{FF2B5EF4-FFF2-40B4-BE49-F238E27FC236}">
                      <a16:creationId xmlns:a16="http://schemas.microsoft.com/office/drawing/2014/main" id="{CAC8AAEF-EED3-4A90-AD94-D685BF7C1AFE}"/>
                    </a:ext>
                  </a:extLst>
                </p:cNvPr>
                <p:cNvGrpSpPr/>
                <p:nvPr userDrawn="1"/>
              </p:nvGrpSpPr>
              <p:grpSpPr>
                <a:xfrm>
                  <a:off x="13000382" y="4006891"/>
                  <a:ext cx="373259" cy="315747"/>
                  <a:chOff x="12968836" y="3354170"/>
                  <a:chExt cx="404806" cy="342433"/>
                </a:xfrm>
              </p:grpSpPr>
              <p:sp>
                <p:nvSpPr>
                  <p:cNvPr id="209" name="Rechthoek: afgeronde hoeken 208">
                    <a:extLst>
                      <a:ext uri="{FF2B5EF4-FFF2-40B4-BE49-F238E27FC236}">
                        <a16:creationId xmlns:a16="http://schemas.microsoft.com/office/drawing/2014/main" id="{8AA0A8A8-0399-4A68-AFE6-1D6873541A54}"/>
                      </a:ext>
                    </a:extLst>
                  </p:cNvPr>
                  <p:cNvSpPr/>
                  <p:nvPr userDrawn="1"/>
                </p:nvSpPr>
                <p:spPr>
                  <a:xfrm>
                    <a:off x="12968836" y="3354170"/>
                    <a:ext cx="404806" cy="34243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0" name="Rechthoek 209">
                    <a:extLst>
                      <a:ext uri="{FF2B5EF4-FFF2-40B4-BE49-F238E27FC236}">
                        <a16:creationId xmlns:a16="http://schemas.microsoft.com/office/drawing/2014/main" id="{B6A6B4B0-C8E3-469E-94A9-FFDDD977D658}"/>
                      </a:ext>
                    </a:extLst>
                  </p:cNvPr>
                  <p:cNvSpPr/>
                  <p:nvPr userDrawn="1"/>
                </p:nvSpPr>
                <p:spPr>
                  <a:xfrm>
                    <a:off x="13025180" y="3401181"/>
                    <a:ext cx="305213" cy="41563"/>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1" name="Rechthoek 210">
                    <a:extLst>
                      <a:ext uri="{FF2B5EF4-FFF2-40B4-BE49-F238E27FC236}">
                        <a16:creationId xmlns:a16="http://schemas.microsoft.com/office/drawing/2014/main" id="{456919BE-5FA2-48D2-9263-4B076DC3417A}"/>
                      </a:ext>
                    </a:extLst>
                  </p:cNvPr>
                  <p:cNvSpPr/>
                  <p:nvPr userDrawn="1"/>
                </p:nvSpPr>
                <p:spPr>
                  <a:xfrm>
                    <a:off x="13025181" y="3471575"/>
                    <a:ext cx="118778" cy="181691"/>
                  </a:xfrm>
                  <a:prstGeom prst="rect">
                    <a:avLst/>
                  </a:prstGeom>
                  <a:solidFill>
                    <a:srgbClr val="D1D1D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2" name="Rechthoek 211">
                    <a:extLst>
                      <a:ext uri="{FF2B5EF4-FFF2-40B4-BE49-F238E27FC236}">
                        <a16:creationId xmlns:a16="http://schemas.microsoft.com/office/drawing/2014/main" id="{6F13F501-F755-40FC-A1B3-BD905BA7DE02}"/>
                      </a:ext>
                    </a:extLst>
                  </p:cNvPr>
                  <p:cNvSpPr/>
                  <p:nvPr userDrawn="1"/>
                </p:nvSpPr>
                <p:spPr>
                  <a:xfrm>
                    <a:off x="13180812" y="3481982"/>
                    <a:ext cx="13527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3" name="Rechthoek 212">
                    <a:extLst>
                      <a:ext uri="{FF2B5EF4-FFF2-40B4-BE49-F238E27FC236}">
                        <a16:creationId xmlns:a16="http://schemas.microsoft.com/office/drawing/2014/main" id="{F4F781AA-06B9-4752-8399-7F4160B78E9D}"/>
                      </a:ext>
                    </a:extLst>
                  </p:cNvPr>
                  <p:cNvSpPr/>
                  <p:nvPr userDrawn="1"/>
                </p:nvSpPr>
                <p:spPr>
                  <a:xfrm>
                    <a:off x="13180812" y="3554800"/>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214" name="Rechthoek 213">
                    <a:extLst>
                      <a:ext uri="{FF2B5EF4-FFF2-40B4-BE49-F238E27FC236}">
                        <a16:creationId xmlns:a16="http://schemas.microsoft.com/office/drawing/2014/main" id="{C8385AD9-F9BE-44AC-9EE1-5BC5581B8F47}"/>
                      </a:ext>
                    </a:extLst>
                  </p:cNvPr>
                  <p:cNvSpPr/>
                  <p:nvPr userDrawn="1"/>
                </p:nvSpPr>
                <p:spPr>
                  <a:xfrm>
                    <a:off x="13180812" y="3627618"/>
                    <a:ext cx="69418" cy="21328"/>
                  </a:xfrm>
                  <a:prstGeom prst="rect">
                    <a:avLst/>
                  </a:prstGeom>
                  <a:solidFill>
                    <a:srgbClr val="B2B2B2"/>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08" name="Boog 207">
                  <a:extLst>
                    <a:ext uri="{FF2B5EF4-FFF2-40B4-BE49-F238E27FC236}">
                      <a16:creationId xmlns:a16="http://schemas.microsoft.com/office/drawing/2014/main" id="{73123F5C-60DE-4A8F-90AB-869F11D2717D}"/>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080" rtl="0" eaLnBrk="1" fontAlgn="auto" latinLnBrk="0" hangingPunct="1">
                    <a:lnSpc>
                      <a:spcPct val="100000"/>
                    </a:lnSpc>
                    <a:spcBef>
                      <a:spcPts val="0"/>
                    </a:spcBef>
                    <a:spcAft>
                      <a:spcPts val="0"/>
                    </a:spcAft>
                    <a:buClrTx/>
                    <a:buSzTx/>
                    <a:buFontTx/>
                    <a:buNone/>
                    <a:tabLst/>
                    <a:defRPr/>
                  </a:pPr>
                  <a:endParaRPr kumimoji="0" lang="nl-NL" sz="239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04" name="Tekstvak 203">
                <a:extLst>
                  <a:ext uri="{FF2B5EF4-FFF2-40B4-BE49-F238E27FC236}">
                    <a16:creationId xmlns:a16="http://schemas.microsoft.com/office/drawing/2014/main" id="{5AD4CF01-EBF3-48B5-ADAB-A906C0B16BF9}"/>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086" rtl="0"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205" name="Tekstvak 204">
                <a:extLst>
                  <a:ext uri="{FF2B5EF4-FFF2-40B4-BE49-F238E27FC236}">
                    <a16:creationId xmlns:a16="http://schemas.microsoft.com/office/drawing/2014/main" id="{DE346208-3240-4E2B-BA59-1889646BD6F5}"/>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086" rtl="0"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206" name="Vrije vorm: vorm 205">
                <a:extLst>
                  <a:ext uri="{FF2B5EF4-FFF2-40B4-BE49-F238E27FC236}">
                    <a16:creationId xmlns:a16="http://schemas.microsoft.com/office/drawing/2014/main" id="{C1F9482F-F68A-4DCA-8D11-701E34D0B39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ysClr val="window" lastClr="FFFFFF"/>
              </a:solidFill>
              <a:ln w="12700" cap="flat" cmpd="sng" algn="ctr">
                <a:solidFill>
                  <a:srgbClr val="000000"/>
                </a:solid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080" rtl="0" eaLnBrk="1" fontAlgn="auto" latinLnBrk="0" hangingPunct="1">
                  <a:lnSpc>
                    <a:spcPct val="90000"/>
                  </a:lnSpc>
                  <a:spcBef>
                    <a:spcPts val="599"/>
                  </a:spcBef>
                  <a:spcAft>
                    <a:spcPts val="599"/>
                  </a:spcAft>
                  <a:buClrTx/>
                  <a:buSzTx/>
                  <a:buFontTx/>
                  <a:buNone/>
                  <a:tabLst/>
                  <a:defRPr/>
                </a:pPr>
                <a:endParaRPr kumimoji="0" lang="nl-NL" sz="1599"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162" name="Groep 161">
              <a:extLst>
                <a:ext uri="{FF2B5EF4-FFF2-40B4-BE49-F238E27FC236}">
                  <a16:creationId xmlns:a16="http://schemas.microsoft.com/office/drawing/2014/main" id="{9A690532-47EA-4B19-B4D5-FD539DE5E4AE}"/>
                </a:ext>
              </a:extLst>
            </p:cNvPr>
            <p:cNvGrpSpPr/>
            <p:nvPr userDrawn="1"/>
          </p:nvGrpSpPr>
          <p:grpSpPr>
            <a:xfrm>
              <a:off x="-3786165" y="5728778"/>
              <a:ext cx="3693386" cy="959696"/>
              <a:chOff x="-3786437" y="6163468"/>
              <a:chExt cx="3693386" cy="959696"/>
            </a:xfrm>
          </p:grpSpPr>
          <p:sp>
            <p:nvSpPr>
              <p:cNvPr id="190" name="Rechthoek 189">
                <a:extLst>
                  <a:ext uri="{FF2B5EF4-FFF2-40B4-BE49-F238E27FC236}">
                    <a16:creationId xmlns:a16="http://schemas.microsoft.com/office/drawing/2014/main" id="{D79EA891-DF12-46FE-A2CB-5E3083AF585A}"/>
                  </a:ext>
                </a:extLst>
              </p:cNvPr>
              <p:cNvSpPr/>
              <p:nvPr userDrawn="1"/>
            </p:nvSpPr>
            <p:spPr>
              <a:xfrm>
                <a:off x="-3786437" y="6295164"/>
                <a:ext cx="3593637" cy="828000"/>
              </a:xfrm>
              <a:prstGeom prst="rect">
                <a:avLst/>
              </a:prstGeom>
              <a:solidFill>
                <a:srgbClr val="ECECEC"/>
              </a:solidFill>
              <a:ln w="6350" cap="flat" cmpd="sng" algn="ctr">
                <a:solidFill>
                  <a:srgbClr val="ECECEC"/>
                </a:solidFill>
                <a:prstDash val="solid"/>
                <a:miter lim="800000"/>
              </a:ln>
              <a:effectLst/>
            </p:spPr>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 Inspiratie'</a:t>
                </a:r>
              </a:p>
            </p:txBody>
          </p:sp>
          <p:grpSp>
            <p:nvGrpSpPr>
              <p:cNvPr id="191" name="ICOON_info">
                <a:extLst>
                  <a:ext uri="{FF2B5EF4-FFF2-40B4-BE49-F238E27FC236}">
                    <a16:creationId xmlns:a16="http://schemas.microsoft.com/office/drawing/2014/main" id="{39A05BDC-4A4B-42F9-A827-F2C8C099CFA7}"/>
                  </a:ext>
                </a:extLst>
              </p:cNvPr>
              <p:cNvGrpSpPr/>
              <p:nvPr userDrawn="1"/>
            </p:nvGrpSpPr>
            <p:grpSpPr>
              <a:xfrm>
                <a:off x="-376736" y="6163468"/>
                <a:ext cx="283685" cy="283685"/>
                <a:chOff x="-510741" y="5913713"/>
                <a:chExt cx="267555" cy="267555"/>
              </a:xfrm>
            </p:grpSpPr>
            <p:sp>
              <p:nvSpPr>
                <p:cNvPr id="198" name="Ovaal 197">
                  <a:extLst>
                    <a:ext uri="{FF2B5EF4-FFF2-40B4-BE49-F238E27FC236}">
                      <a16:creationId xmlns:a16="http://schemas.microsoft.com/office/drawing/2014/main" id="{ED082B7C-7A9E-4CD9-A8E5-17FA3BC0CCDC}"/>
                    </a:ext>
                  </a:extLst>
                </p:cNvPr>
                <p:cNvSpPr/>
                <p:nvPr userDrawn="1"/>
              </p:nvSpPr>
              <p:spPr>
                <a:xfrm>
                  <a:off x="-491853" y="5932072"/>
                  <a:ext cx="230835" cy="230835"/>
                </a:xfrm>
                <a:prstGeom prst="ellipse">
                  <a:avLst/>
                </a:prstGeom>
                <a:solidFill>
                  <a:srgbClr val="211F26"/>
                </a:solidFill>
                <a:ln w="127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080" rtl="0" eaLnBrk="1" fontAlgn="auto" latinLnBrk="0" hangingPunct="1">
                    <a:lnSpc>
                      <a:spcPct val="90000"/>
                    </a:lnSpc>
                    <a:spcBef>
                      <a:spcPts val="599"/>
                    </a:spcBef>
                    <a:spcAft>
                      <a:spcPts val="599"/>
                    </a:spcAft>
                    <a:buClrTx/>
                    <a:buSzTx/>
                    <a:buFontTx/>
                    <a:buNone/>
                    <a:tabLst/>
                    <a:defRPr/>
                  </a:pPr>
                  <a:endParaRPr kumimoji="0" lang="nl-NL" sz="1599" b="0"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99" name="Graphic 163" descr="Informatie">
                  <a:extLst>
                    <a:ext uri="{FF2B5EF4-FFF2-40B4-BE49-F238E27FC236}">
                      <a16:creationId xmlns:a16="http://schemas.microsoft.com/office/drawing/2014/main" id="{67E78EBD-41E8-49A2-AC9D-49E4FBD5796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999"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92" name="Groep 191">
                <a:extLst>
                  <a:ext uri="{FF2B5EF4-FFF2-40B4-BE49-F238E27FC236}">
                    <a16:creationId xmlns:a16="http://schemas.microsoft.com/office/drawing/2014/main" id="{82BFD693-7C5D-4C51-941F-99AFF4116728}"/>
                  </a:ext>
                </a:extLst>
              </p:cNvPr>
              <p:cNvGrpSpPr/>
              <p:nvPr userDrawn="1"/>
            </p:nvGrpSpPr>
            <p:grpSpPr>
              <a:xfrm>
                <a:off x="-938434" y="6420818"/>
                <a:ext cx="627798" cy="576693"/>
                <a:chOff x="-938434" y="4570310"/>
                <a:chExt cx="627798" cy="576693"/>
              </a:xfrm>
            </p:grpSpPr>
            <p:grpSp>
              <p:nvGrpSpPr>
                <p:cNvPr id="193" name="Inspireren">
                  <a:extLst>
                    <a:ext uri="{FF2B5EF4-FFF2-40B4-BE49-F238E27FC236}">
                      <a16:creationId xmlns:a16="http://schemas.microsoft.com/office/drawing/2014/main" id="{E192A1FD-911E-46AA-A4CC-3B1287ED95B0}"/>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95" name="Freeform 12">
                    <a:extLst>
                      <a:ext uri="{FF2B5EF4-FFF2-40B4-BE49-F238E27FC236}">
                        <a16:creationId xmlns:a16="http://schemas.microsoft.com/office/drawing/2014/main" id="{C8043557-4F42-4AEE-B56D-F70A4991372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121" rtl="0"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latin typeface="Segoe UI Light"/>
                      <a:ea typeface="+mn-ea"/>
                      <a:cs typeface="+mn-cs"/>
                    </a:endParaRPr>
                  </a:p>
                </p:txBody>
              </p:sp>
              <p:sp>
                <p:nvSpPr>
                  <p:cNvPr id="196" name="Freeform 13">
                    <a:extLst>
                      <a:ext uri="{FF2B5EF4-FFF2-40B4-BE49-F238E27FC236}">
                        <a16:creationId xmlns:a16="http://schemas.microsoft.com/office/drawing/2014/main" id="{0092EB1D-E040-4193-9D6C-ADE8903FF07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121" rtl="0"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latin typeface="Segoe UI Light"/>
                      <a:ea typeface="+mn-ea"/>
                      <a:cs typeface="+mn-cs"/>
                    </a:endParaRPr>
                  </a:p>
                </p:txBody>
              </p:sp>
              <p:sp>
                <p:nvSpPr>
                  <p:cNvPr id="197" name="Freeform 14">
                    <a:extLst>
                      <a:ext uri="{FF2B5EF4-FFF2-40B4-BE49-F238E27FC236}">
                        <a16:creationId xmlns:a16="http://schemas.microsoft.com/office/drawing/2014/main" id="{A8C12638-97DD-47BA-8E3F-CAE68AF06FF7}"/>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121" rtl="0" eaLnBrk="1" fontAlgn="auto" latinLnBrk="0" hangingPunct="1">
                      <a:lnSpc>
                        <a:spcPct val="100000"/>
                      </a:lnSpc>
                      <a:spcBef>
                        <a:spcPts val="0"/>
                      </a:spcBef>
                      <a:spcAft>
                        <a:spcPts val="0"/>
                      </a:spcAft>
                      <a:buClrTx/>
                      <a:buSzTx/>
                      <a:buFontTx/>
                      <a:buNone/>
                      <a:tabLst/>
                      <a:defRPr/>
                    </a:pPr>
                    <a:endParaRPr kumimoji="0" lang="nl-NL" sz="301" b="0" i="0" u="none" strike="noStrike" kern="0" cap="none" spc="0" normalizeH="0" baseline="0" noProof="0">
                      <a:ln>
                        <a:noFill/>
                      </a:ln>
                      <a:solidFill>
                        <a:srgbClr val="211F26"/>
                      </a:solidFill>
                      <a:effectLst/>
                      <a:uLnTx/>
                      <a:uFillTx/>
                      <a:latin typeface="Segoe UI Light"/>
                      <a:ea typeface="+mn-ea"/>
                      <a:cs typeface="+mn-cs"/>
                    </a:endParaRPr>
                  </a:p>
                </p:txBody>
              </p:sp>
            </p:grpSp>
            <p:sp>
              <p:nvSpPr>
                <p:cNvPr id="194" name="Tekstvak 193">
                  <a:extLst>
                    <a:ext uri="{FF2B5EF4-FFF2-40B4-BE49-F238E27FC236}">
                      <a16:creationId xmlns:a16="http://schemas.microsoft.com/office/drawing/2014/main" id="{E4FC0A6B-684B-4341-A931-41991B350A06}"/>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080" rtl="0"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Support &amp;</a:t>
                  </a:r>
                  <a:br>
                    <a:rPr kumimoji="0" lang="nl-NL"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163" name="Groep 162">
              <a:extLst>
                <a:ext uri="{FF2B5EF4-FFF2-40B4-BE49-F238E27FC236}">
                  <a16:creationId xmlns:a16="http://schemas.microsoft.com/office/drawing/2014/main" id="{AA073C05-9FC8-401E-B088-813BB77EE56F}"/>
                </a:ext>
              </a:extLst>
            </p:cNvPr>
            <p:cNvGrpSpPr/>
            <p:nvPr userDrawn="1"/>
          </p:nvGrpSpPr>
          <p:grpSpPr>
            <a:xfrm>
              <a:off x="-3367447" y="1226982"/>
              <a:ext cx="791775" cy="406485"/>
              <a:chOff x="-3565087" y="1409294"/>
              <a:chExt cx="627469" cy="322133"/>
            </a:xfrm>
          </p:grpSpPr>
          <p:grpSp>
            <p:nvGrpSpPr>
              <p:cNvPr id="184" name="Groep 183">
                <a:extLst>
                  <a:ext uri="{FF2B5EF4-FFF2-40B4-BE49-F238E27FC236}">
                    <a16:creationId xmlns:a16="http://schemas.microsoft.com/office/drawing/2014/main" id="{6F61EE4C-5AF7-43B4-BFF3-22A22120A60D}"/>
                  </a:ext>
                </a:extLst>
              </p:cNvPr>
              <p:cNvGrpSpPr/>
              <p:nvPr userDrawn="1"/>
            </p:nvGrpSpPr>
            <p:grpSpPr>
              <a:xfrm>
                <a:off x="-3364916" y="1409294"/>
                <a:ext cx="225195" cy="195499"/>
                <a:chOff x="10307162" y="1361199"/>
                <a:chExt cx="2200275" cy="1914525"/>
              </a:xfrm>
            </p:grpSpPr>
            <p:sp>
              <p:nvSpPr>
                <p:cNvPr id="186" name="Vrije vorm: vorm 185">
                  <a:extLst>
                    <a:ext uri="{FF2B5EF4-FFF2-40B4-BE49-F238E27FC236}">
                      <a16:creationId xmlns:a16="http://schemas.microsoft.com/office/drawing/2014/main" id="{FDF0FC9A-28E6-440E-88EF-BB351EA71886}"/>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121" rtl="0" eaLnBrk="1" fontAlgn="auto" latinLnBrk="0" hangingPunct="1">
                    <a:lnSpc>
                      <a:spcPct val="100000"/>
                    </a:lnSpc>
                    <a:spcBef>
                      <a:spcPts val="0"/>
                    </a:spcBef>
                    <a:spcAft>
                      <a:spcPts val="0"/>
                    </a:spcAft>
                    <a:buClrTx/>
                    <a:buSzTx/>
                    <a:buFontTx/>
                    <a:buNone/>
                    <a:tabLst/>
                    <a:defRPr/>
                  </a:pPr>
                  <a:endParaRPr kumimoji="0" lang="nl-NL" sz="7198" b="0" i="0" u="none" strike="noStrike" kern="0" cap="none" spc="0" normalizeH="0" baseline="0" noProof="0">
                    <a:ln>
                      <a:noFill/>
                    </a:ln>
                    <a:solidFill>
                      <a:srgbClr val="211F26"/>
                    </a:solidFill>
                    <a:effectLst/>
                    <a:uLnTx/>
                    <a:uFillTx/>
                    <a:latin typeface="Segoe UI Light"/>
                    <a:ea typeface="+mn-ea"/>
                    <a:cs typeface="+mn-cs"/>
                  </a:endParaRPr>
                </a:p>
              </p:txBody>
            </p:sp>
            <p:grpSp>
              <p:nvGrpSpPr>
                <p:cNvPr id="187" name="Groep 186">
                  <a:extLst>
                    <a:ext uri="{FF2B5EF4-FFF2-40B4-BE49-F238E27FC236}">
                      <a16:creationId xmlns:a16="http://schemas.microsoft.com/office/drawing/2014/main" id="{65BEA1DD-4A79-4729-9073-C46B35D5B23A}"/>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188" name="Vrije vorm: vorm 187">
                    <a:extLst>
                      <a:ext uri="{FF2B5EF4-FFF2-40B4-BE49-F238E27FC236}">
                        <a16:creationId xmlns:a16="http://schemas.microsoft.com/office/drawing/2014/main" id="{B7D22146-4AA2-4CAF-9731-FF2684502DCA}"/>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121" rtl="0" eaLnBrk="1" fontAlgn="auto" latinLnBrk="0" hangingPunct="1">
                      <a:lnSpc>
                        <a:spcPct val="100000"/>
                      </a:lnSpc>
                      <a:spcBef>
                        <a:spcPts val="0"/>
                      </a:spcBef>
                      <a:spcAft>
                        <a:spcPts val="0"/>
                      </a:spcAft>
                      <a:buClrTx/>
                      <a:buSzTx/>
                      <a:buFontTx/>
                      <a:buNone/>
                      <a:tabLst/>
                      <a:defRPr/>
                    </a:pPr>
                    <a:endParaRPr kumimoji="0" lang="nl-NL" sz="7198" b="0" i="0" u="none" strike="noStrike" kern="0" cap="none" spc="0" normalizeH="0" baseline="0" noProof="0">
                      <a:ln>
                        <a:noFill/>
                      </a:ln>
                      <a:solidFill>
                        <a:srgbClr val="211F26"/>
                      </a:solidFill>
                      <a:effectLst/>
                      <a:uLnTx/>
                      <a:uFillTx/>
                      <a:latin typeface="Segoe UI Light"/>
                      <a:ea typeface="+mn-ea"/>
                      <a:cs typeface="+mn-cs"/>
                    </a:endParaRPr>
                  </a:p>
                </p:txBody>
              </p:sp>
              <p:sp>
                <p:nvSpPr>
                  <p:cNvPr id="189" name="Vrije vorm: vorm 188">
                    <a:extLst>
                      <a:ext uri="{FF2B5EF4-FFF2-40B4-BE49-F238E27FC236}">
                        <a16:creationId xmlns:a16="http://schemas.microsoft.com/office/drawing/2014/main" id="{DF4173DE-9CFE-4ABD-A4A0-4AF0E30AAB1B}"/>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121" rtl="0" eaLnBrk="1" fontAlgn="auto" latinLnBrk="0" hangingPunct="1">
                      <a:lnSpc>
                        <a:spcPct val="100000"/>
                      </a:lnSpc>
                      <a:spcBef>
                        <a:spcPts val="0"/>
                      </a:spcBef>
                      <a:spcAft>
                        <a:spcPts val="0"/>
                      </a:spcAft>
                      <a:buClrTx/>
                      <a:buSzTx/>
                      <a:buFontTx/>
                      <a:buNone/>
                      <a:tabLst/>
                      <a:defRPr/>
                    </a:pPr>
                    <a:endParaRPr kumimoji="0" lang="nl-NL" sz="7198" b="0" i="0" u="none" strike="noStrike" kern="0" cap="none" spc="0" normalizeH="0" baseline="0" noProof="0">
                      <a:ln>
                        <a:noFill/>
                      </a:ln>
                      <a:solidFill>
                        <a:srgbClr val="211F26"/>
                      </a:solidFill>
                      <a:effectLst/>
                      <a:uLnTx/>
                      <a:uFillTx/>
                      <a:latin typeface="Segoe UI Light"/>
                      <a:ea typeface="+mn-ea"/>
                      <a:cs typeface="+mn-cs"/>
                    </a:endParaRPr>
                  </a:p>
                </p:txBody>
              </p:sp>
            </p:grpSp>
          </p:grpSp>
          <p:sp>
            <p:nvSpPr>
              <p:cNvPr id="185" name="Tekstvak 184">
                <a:extLst>
                  <a:ext uri="{FF2B5EF4-FFF2-40B4-BE49-F238E27FC236}">
                    <a16:creationId xmlns:a16="http://schemas.microsoft.com/office/drawing/2014/main" id="{20A77580-34FE-47A2-9BD8-1495DC073958}"/>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080" rtl="0" eaLnBrk="1" fontAlgn="auto" latinLnBrk="0" hangingPunct="1">
                  <a:lnSpc>
                    <a:spcPct val="90000"/>
                  </a:lnSpc>
                  <a:spcBef>
                    <a:spcPts val="599"/>
                  </a:spcBef>
                  <a:spcAft>
                    <a:spcPts val="599"/>
                  </a:spcAft>
                  <a:buClrTx/>
                  <a:buSzTx/>
                  <a:buFontTx/>
                  <a:buNone/>
                  <a:tabLst/>
                  <a:defRPr/>
                </a:pPr>
                <a:r>
                  <a:rPr kumimoji="0" lang="nl-NL"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164" name="Groep 163">
              <a:extLst>
                <a:ext uri="{FF2B5EF4-FFF2-40B4-BE49-F238E27FC236}">
                  <a16:creationId xmlns:a16="http://schemas.microsoft.com/office/drawing/2014/main" id="{3A67C0EF-862E-482B-B5E0-E04ABAC73208}"/>
                </a:ext>
              </a:extLst>
            </p:cNvPr>
            <p:cNvGrpSpPr/>
            <p:nvPr userDrawn="1"/>
          </p:nvGrpSpPr>
          <p:grpSpPr>
            <a:xfrm>
              <a:off x="-3354295" y="5166361"/>
              <a:ext cx="514284" cy="506545"/>
              <a:chOff x="12617641" y="3403239"/>
              <a:chExt cx="752963" cy="741634"/>
            </a:xfrm>
          </p:grpSpPr>
          <p:grpSp>
            <p:nvGrpSpPr>
              <p:cNvPr id="168" name="Groep 167">
                <a:extLst>
                  <a:ext uri="{FF2B5EF4-FFF2-40B4-BE49-F238E27FC236}">
                    <a16:creationId xmlns:a16="http://schemas.microsoft.com/office/drawing/2014/main" id="{6147C423-48D4-43FB-BC11-1C634BAEB65B}"/>
                  </a:ext>
                </a:extLst>
              </p:cNvPr>
              <p:cNvGrpSpPr/>
              <p:nvPr userDrawn="1"/>
            </p:nvGrpSpPr>
            <p:grpSpPr>
              <a:xfrm>
                <a:off x="12771530" y="3403239"/>
                <a:ext cx="467176" cy="448491"/>
                <a:chOff x="12782157" y="3403239"/>
                <a:chExt cx="467176" cy="448491"/>
              </a:xfrm>
            </p:grpSpPr>
            <p:grpSp>
              <p:nvGrpSpPr>
                <p:cNvPr id="171" name="Groep 170">
                  <a:extLst>
                    <a:ext uri="{FF2B5EF4-FFF2-40B4-BE49-F238E27FC236}">
                      <a16:creationId xmlns:a16="http://schemas.microsoft.com/office/drawing/2014/main" id="{3D449ECD-EF04-4A67-A77F-DF2D33F72F95}"/>
                    </a:ext>
                  </a:extLst>
                </p:cNvPr>
                <p:cNvGrpSpPr/>
                <p:nvPr userDrawn="1"/>
              </p:nvGrpSpPr>
              <p:grpSpPr>
                <a:xfrm>
                  <a:off x="12782157" y="3403239"/>
                  <a:ext cx="412976" cy="396132"/>
                  <a:chOff x="13554906" y="3320109"/>
                  <a:chExt cx="443917" cy="425811"/>
                </a:xfrm>
              </p:grpSpPr>
              <p:grpSp>
                <p:nvGrpSpPr>
                  <p:cNvPr id="178" name="Groep 177">
                    <a:extLst>
                      <a:ext uri="{FF2B5EF4-FFF2-40B4-BE49-F238E27FC236}">
                        <a16:creationId xmlns:a16="http://schemas.microsoft.com/office/drawing/2014/main" id="{E332CA91-7F95-4A94-B923-C0ACDCFBDFD8}"/>
                      </a:ext>
                    </a:extLst>
                  </p:cNvPr>
                  <p:cNvGrpSpPr/>
                  <p:nvPr userDrawn="1"/>
                </p:nvGrpSpPr>
                <p:grpSpPr>
                  <a:xfrm>
                    <a:off x="13554906" y="3320109"/>
                    <a:ext cx="443917" cy="425811"/>
                    <a:chOff x="12909684" y="1276143"/>
                    <a:chExt cx="443917" cy="425811"/>
                  </a:xfrm>
                </p:grpSpPr>
                <p:sp>
                  <p:nvSpPr>
                    <p:cNvPr id="181" name="Rechthoek 180">
                      <a:extLst>
                        <a:ext uri="{FF2B5EF4-FFF2-40B4-BE49-F238E27FC236}">
                          <a16:creationId xmlns:a16="http://schemas.microsoft.com/office/drawing/2014/main" id="{F95D24BF-CB3A-4995-B93A-4719506032FD}"/>
                        </a:ext>
                      </a:extLst>
                    </p:cNvPr>
                    <p:cNvSpPr/>
                    <p:nvPr userDrawn="1"/>
                  </p:nvSpPr>
                  <p:spPr>
                    <a:xfrm>
                      <a:off x="12909689" y="1276143"/>
                      <a:ext cx="443912" cy="425811"/>
                    </a:xfrm>
                    <a:prstGeom prst="rect">
                      <a:avLst/>
                    </a:prstGeom>
                    <a:noFill/>
                    <a:ln w="12700" cap="flat" cmpd="sng" algn="ctr">
                      <a:solidFill>
                        <a:srgbClr val="818181"/>
                      </a:solidFill>
                      <a:prstDash val="dash"/>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82" name="Rechthoek 181">
                      <a:extLst>
                        <a:ext uri="{FF2B5EF4-FFF2-40B4-BE49-F238E27FC236}">
                          <a16:creationId xmlns:a16="http://schemas.microsoft.com/office/drawing/2014/main" id="{D374744B-4730-4C63-B1AE-ED90D9DC8D4A}"/>
                        </a:ext>
                      </a:extLst>
                    </p:cNvPr>
                    <p:cNvSpPr/>
                    <p:nvPr userDrawn="1"/>
                  </p:nvSpPr>
                  <p:spPr>
                    <a:xfrm>
                      <a:off x="12909684" y="1276143"/>
                      <a:ext cx="261629" cy="257807"/>
                    </a:xfrm>
                    <a:prstGeom prst="rect">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90000"/>
                        </a:lnSpc>
                        <a:spcBef>
                          <a:spcPts val="599"/>
                        </a:spcBef>
                        <a:spcAft>
                          <a:spcPts val="599"/>
                        </a:spcAft>
                        <a:buClrTx/>
                        <a:buSzTx/>
                        <a:buFontTx/>
                        <a:buNone/>
                        <a:tabLst/>
                        <a:defRPr/>
                      </a:pPr>
                      <a:endParaRPr kumimoji="0" lang="nl-NL" sz="8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83" name="Ovaal 182">
                      <a:extLst>
                        <a:ext uri="{FF2B5EF4-FFF2-40B4-BE49-F238E27FC236}">
                          <a16:creationId xmlns:a16="http://schemas.microsoft.com/office/drawing/2014/main" id="{CEC5FB40-591E-454E-B3F3-F26A2C4A3D46}"/>
                        </a:ext>
                      </a:extLst>
                    </p:cNvPr>
                    <p:cNvSpPr/>
                    <p:nvPr userDrawn="1"/>
                  </p:nvSpPr>
                  <p:spPr>
                    <a:xfrm>
                      <a:off x="13069071" y="1308711"/>
                      <a:ext cx="72188" cy="72188"/>
                    </a:xfrm>
                    <a:prstGeom prst="ellipse">
                      <a:avLst/>
                    </a:prstGeom>
                    <a:solidFill>
                      <a:srgbClr val="ECC679"/>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179" name="Afbeelding 178">
                    <a:extLst>
                      <a:ext uri="{FF2B5EF4-FFF2-40B4-BE49-F238E27FC236}">
                        <a16:creationId xmlns:a16="http://schemas.microsoft.com/office/drawing/2014/main" id="{F4894DF4-FD0D-4561-8DC3-B9198F3D397F}"/>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80" name="Afbeelding 179">
                    <a:extLst>
                      <a:ext uri="{FF2B5EF4-FFF2-40B4-BE49-F238E27FC236}">
                        <a16:creationId xmlns:a16="http://schemas.microsoft.com/office/drawing/2014/main" id="{C728352B-FE90-4CC2-8297-6B82DC2632CD}"/>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72" name="Groep 171">
                  <a:extLst>
                    <a:ext uri="{FF2B5EF4-FFF2-40B4-BE49-F238E27FC236}">
                      <a16:creationId xmlns:a16="http://schemas.microsoft.com/office/drawing/2014/main" id="{E61BBCD4-06A0-4475-87BB-B5A0062B0299}"/>
                    </a:ext>
                  </a:extLst>
                </p:cNvPr>
                <p:cNvGrpSpPr/>
                <p:nvPr userDrawn="1"/>
              </p:nvGrpSpPr>
              <p:grpSpPr>
                <a:xfrm>
                  <a:off x="13103513" y="3705268"/>
                  <a:ext cx="145820" cy="146462"/>
                  <a:chOff x="13096169" y="3602278"/>
                  <a:chExt cx="145820" cy="146462"/>
                </a:xfrm>
              </p:grpSpPr>
              <p:sp>
                <p:nvSpPr>
                  <p:cNvPr id="176" name="Rechthoek 175">
                    <a:extLst>
                      <a:ext uri="{FF2B5EF4-FFF2-40B4-BE49-F238E27FC236}">
                        <a16:creationId xmlns:a16="http://schemas.microsoft.com/office/drawing/2014/main" id="{F0262D14-228B-4967-B438-DC9AF91A9234}"/>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77" name="Rechthoek 176">
                    <a:extLst>
                      <a:ext uri="{FF2B5EF4-FFF2-40B4-BE49-F238E27FC236}">
                        <a16:creationId xmlns:a16="http://schemas.microsoft.com/office/drawing/2014/main" id="{DB75B194-0179-41FE-85E6-5615FF71F7D6}"/>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73" name="Groep 172">
                  <a:extLst>
                    <a:ext uri="{FF2B5EF4-FFF2-40B4-BE49-F238E27FC236}">
                      <a16:creationId xmlns:a16="http://schemas.microsoft.com/office/drawing/2014/main" id="{1FA0422A-B2A5-41B7-89F2-402F1971911D}"/>
                    </a:ext>
                  </a:extLst>
                </p:cNvPr>
                <p:cNvGrpSpPr/>
                <p:nvPr userDrawn="1"/>
              </p:nvGrpSpPr>
              <p:grpSpPr>
                <a:xfrm rot="10800000">
                  <a:off x="13061402" y="3665637"/>
                  <a:ext cx="145820" cy="146462"/>
                  <a:chOff x="13096169" y="3602278"/>
                  <a:chExt cx="145820" cy="146462"/>
                </a:xfrm>
              </p:grpSpPr>
              <p:sp>
                <p:nvSpPr>
                  <p:cNvPr id="174" name="Rechthoek 173">
                    <a:extLst>
                      <a:ext uri="{FF2B5EF4-FFF2-40B4-BE49-F238E27FC236}">
                        <a16:creationId xmlns:a16="http://schemas.microsoft.com/office/drawing/2014/main" id="{4405E7FE-0076-41D3-94D4-7638936F9EDA}"/>
                      </a:ext>
                    </a:extLst>
                  </p:cNvPr>
                  <p:cNvSpPr/>
                  <p:nvPr userDrawn="1"/>
                </p:nvSpPr>
                <p:spPr>
                  <a:xfrm>
                    <a:off x="13096169" y="3602278"/>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75" name="Rechthoek 174">
                    <a:extLst>
                      <a:ext uri="{FF2B5EF4-FFF2-40B4-BE49-F238E27FC236}">
                        <a16:creationId xmlns:a16="http://schemas.microsoft.com/office/drawing/2014/main" id="{E25A7515-1F96-4F93-B83E-F180E457092D}"/>
                      </a:ext>
                    </a:extLst>
                  </p:cNvPr>
                  <p:cNvSpPr/>
                  <p:nvPr userDrawn="1"/>
                </p:nvSpPr>
                <p:spPr>
                  <a:xfrm rot="5400000">
                    <a:off x="13037453" y="3661636"/>
                    <a:ext cx="145820" cy="28388"/>
                  </a:xfrm>
                  <a:prstGeom prst="rect">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169" name="Rechthoek 168">
                <a:extLst>
                  <a:ext uri="{FF2B5EF4-FFF2-40B4-BE49-F238E27FC236}">
                    <a16:creationId xmlns:a16="http://schemas.microsoft.com/office/drawing/2014/main" id="{402DE4CF-1DE7-46E6-9676-4063AE3C1150}"/>
                  </a:ext>
                </a:extLst>
              </p:cNvPr>
              <p:cNvSpPr/>
              <p:nvPr userDrawn="1"/>
            </p:nvSpPr>
            <p:spPr>
              <a:xfrm>
                <a:off x="12617641" y="3889890"/>
                <a:ext cx="752963" cy="161170"/>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080" rtl="0" eaLnBrk="1" fontAlgn="auto" latinLnBrk="0" hangingPunct="1">
                  <a:lnSpc>
                    <a:spcPct val="90000"/>
                  </a:lnSpc>
                  <a:spcBef>
                    <a:spcPts val="599"/>
                  </a:spcBef>
                  <a:spcAft>
                    <a:spcPts val="599"/>
                  </a:spcAft>
                  <a:buClrTx/>
                  <a:buSzTx/>
                  <a:buFontTx/>
                  <a:buNone/>
                  <a:tabLst/>
                  <a:defRPr/>
                </a:pPr>
                <a:r>
                  <a:rPr kumimoji="0" lang="nl-NL" sz="9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170" name="Gelijkbenige driehoek 169">
                <a:extLst>
                  <a:ext uri="{FF2B5EF4-FFF2-40B4-BE49-F238E27FC236}">
                    <a16:creationId xmlns:a16="http://schemas.microsoft.com/office/drawing/2014/main" id="{010F1B38-8670-4852-83E6-48FE4771A068}"/>
                  </a:ext>
                </a:extLst>
              </p:cNvPr>
              <p:cNvSpPr/>
              <p:nvPr userDrawn="1"/>
            </p:nvSpPr>
            <p:spPr>
              <a:xfrm rot="10800000">
                <a:off x="12950688" y="4093726"/>
                <a:ext cx="86866" cy="51147"/>
              </a:xfrm>
              <a:prstGeom prst="triangle">
                <a:avLst/>
              </a:prstGeom>
              <a:solidFill>
                <a:srgbClr val="818181"/>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08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65" name="Ovaal 164">
              <a:extLst>
                <a:ext uri="{FF2B5EF4-FFF2-40B4-BE49-F238E27FC236}">
                  <a16:creationId xmlns:a16="http://schemas.microsoft.com/office/drawing/2014/main" id="{104383BE-97A0-4328-BD2C-465C447E1007}"/>
                </a:ext>
              </a:extLst>
            </p:cNvPr>
            <p:cNvSpPr/>
            <p:nvPr userDrawn="1"/>
          </p:nvSpPr>
          <p:spPr>
            <a:xfrm>
              <a:off x="-3603587" y="1811184"/>
              <a:ext cx="180000" cy="180000"/>
            </a:xfrm>
            <a:prstGeom prst="ellipse">
              <a:avLst/>
            </a:prstGeom>
            <a:solidFill>
              <a:srgbClr val="211F26"/>
            </a:solidFill>
            <a:ln w="25400" cap="flat" cmpd="sng" algn="ctr">
              <a:noFill/>
              <a:prstDash val="solid"/>
            </a:ln>
            <a:effectLst/>
          </p:spPr>
          <p:txBody>
            <a:bodyPr wrap="none" lIns="0" tIns="0" rIns="0" bIns="0" rtlCol="0" anchor="ctr"/>
            <a:lstStyle/>
            <a:p>
              <a:pPr marL="0" marR="0" lvl="0" indent="0" algn="ctr" defTabSz="91408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166" name="Rechthoek 165">
              <a:extLst>
                <a:ext uri="{FF2B5EF4-FFF2-40B4-BE49-F238E27FC236}">
                  <a16:creationId xmlns:a16="http://schemas.microsoft.com/office/drawing/2014/main" id="{B47DCE4F-AD7A-4372-8DF6-9D6F2A3FD87D}"/>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080" rtl="0" eaLnBrk="1" fontAlgn="auto" latinLnBrk="0" hangingPunct="1">
                <a:lnSpc>
                  <a:spcPct val="90000"/>
                </a:lnSpc>
                <a:spcBef>
                  <a:spcPts val="599"/>
                </a:spcBef>
                <a:spcAft>
                  <a:spcPts val="599"/>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67" name="Rechthoek 166">
              <a:extLst>
                <a:ext uri="{FF2B5EF4-FFF2-40B4-BE49-F238E27FC236}">
                  <a16:creationId xmlns:a16="http://schemas.microsoft.com/office/drawing/2014/main" id="{BCE02BC2-5841-45A4-A7F0-F7E44D48F604}"/>
                </a:ext>
              </a:extLst>
            </p:cNvPr>
            <p:cNvSpPr/>
            <p:nvPr userDrawn="1"/>
          </p:nvSpPr>
          <p:spPr>
            <a:xfrm>
              <a:off x="-3319415" y="2245760"/>
              <a:ext cx="825500" cy="209550"/>
            </a:xfrm>
            <a:prstGeom prst="rect">
              <a:avLst/>
            </a:prstGeom>
            <a:solidFill>
              <a:srgbClr val="1FF524"/>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080" rtl="0" eaLnBrk="1" fontAlgn="auto" latinLnBrk="0" hangingPunct="1">
                <a:lnSpc>
                  <a:spcPct val="90000"/>
                </a:lnSpc>
                <a:spcBef>
                  <a:spcPts val="599"/>
                </a:spcBef>
                <a:spcAft>
                  <a:spcPts val="599"/>
                </a:spcAft>
                <a:buClrTx/>
                <a:buSzTx/>
                <a:buFontTx/>
                <a:buNone/>
                <a:tabLst/>
                <a:defRPr/>
              </a:pPr>
              <a:r>
                <a:rPr kumimoji="0" lang="nl-NL" sz="1000" b="1"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93" name="Vertical Text Placeholder 2">
            <a:extLst>
              <a:ext uri="{FF2B5EF4-FFF2-40B4-BE49-F238E27FC236}">
                <a16:creationId xmlns:a16="http://schemas.microsoft.com/office/drawing/2014/main" id="{9C7AB3E6-17DD-419B-870F-2A77BEE776FA}"/>
              </a:ext>
            </a:extLst>
          </p:cNvPr>
          <p:cNvSpPr>
            <a:spLocks noGrp="1"/>
          </p:cNvSpPr>
          <p:nvPr>
            <p:ph type="body" orient="vert" idx="23" hasCustomPrompt="1"/>
          </p:nvPr>
        </p:nvSpPr>
        <p:spPr>
          <a:xfrm>
            <a:off x="351625" y="3287727"/>
            <a:ext cx="3755598" cy="1342549"/>
          </a:xfrm>
          <a:prstGeom prst="rect">
            <a:avLst/>
          </a:prstGeom>
        </p:spPr>
        <p:txBody>
          <a:bodyPr vert="horz" anchor="ctr" anchorCtr="0"/>
          <a:lstStyle>
            <a:lvl1pPr marL="0" indent="0">
              <a:spcBef>
                <a:spcPts val="0"/>
              </a:spcBef>
              <a:buNone/>
              <a:defRPr lang="nl-NL" sz="4398" b="1" kern="1200" noProof="0" dirty="0">
                <a:solidFill>
                  <a:schemeClr val="bg1"/>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Plaats hier </a:t>
            </a:r>
            <a:br>
              <a:rPr lang="nl-NL" noProof="0"/>
            </a:br>
            <a:r>
              <a:rPr lang="nl-NL" noProof="0"/>
              <a:t>je quote</a:t>
            </a:r>
          </a:p>
        </p:txBody>
      </p:sp>
      <p:sp>
        <p:nvSpPr>
          <p:cNvPr id="94" name="Vertical Text Placeholder 2">
            <a:extLst>
              <a:ext uri="{FF2B5EF4-FFF2-40B4-BE49-F238E27FC236}">
                <a16:creationId xmlns:a16="http://schemas.microsoft.com/office/drawing/2014/main" id="{B0A51C72-2963-44F8-A642-13B88DA90849}"/>
              </a:ext>
            </a:extLst>
          </p:cNvPr>
          <p:cNvSpPr>
            <a:spLocks noGrp="1"/>
          </p:cNvSpPr>
          <p:nvPr>
            <p:ph type="body" orient="vert" idx="24" hasCustomPrompt="1"/>
          </p:nvPr>
        </p:nvSpPr>
        <p:spPr>
          <a:xfrm>
            <a:off x="373927" y="2998552"/>
            <a:ext cx="3755598" cy="280911"/>
          </a:xfrm>
          <a:prstGeom prst="rect">
            <a:avLst/>
          </a:prstGeom>
        </p:spPr>
        <p:txBody>
          <a:bodyPr vert="horz" anchor="b" anchorCtr="0"/>
          <a:lstStyle>
            <a:lvl1pPr marL="0" indent="0">
              <a:buNone/>
              <a:defRPr lang="nl-NL" sz="1000" b="0" kern="1200" spc="301" noProof="0" dirty="0">
                <a:solidFill>
                  <a:schemeClr val="bg1"/>
                </a:solidFill>
                <a:latin typeface="+mj-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lvl="0"/>
            <a:r>
              <a:rPr lang="nl-NL" noProof="0"/>
              <a:t>Plaats hier een subtitel of tekst</a:t>
            </a:r>
          </a:p>
        </p:txBody>
      </p:sp>
    </p:spTree>
    <p:extLst>
      <p:ext uri="{BB962C8B-B14F-4D97-AF65-F5344CB8AC3E}">
        <p14:creationId xmlns:p14="http://schemas.microsoft.com/office/powerpoint/2010/main" val="737813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EB40E-586A-23C0-188A-28BF0BEDAD62}"/>
              </a:ext>
            </a:extLst>
          </p:cNvPr>
          <p:cNvSpPr>
            <a:spLocks noGrp="1"/>
          </p:cNvSpPr>
          <p:nvPr>
            <p:ph type="ctrTitle"/>
          </p:nvPr>
        </p:nvSpPr>
        <p:spPr>
          <a:xfrm>
            <a:off x="1524000" y="1122363"/>
            <a:ext cx="9148763"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68EA02-6B46-3143-F937-C7B5A6629FEF}"/>
              </a:ext>
            </a:extLst>
          </p:cNvPr>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85065A-B9E5-B432-672D-4FB18C1E0F05}"/>
              </a:ext>
            </a:extLst>
          </p:cNvPr>
          <p:cNvSpPr>
            <a:spLocks noGrp="1"/>
          </p:cNvSpPr>
          <p:nvPr>
            <p:ph type="dt" sz="half" idx="10"/>
          </p:nvPr>
        </p:nvSpPr>
        <p:spPr/>
        <p:txBody>
          <a:bodyPr/>
          <a:lstStyle/>
          <a:p>
            <a:fld id="{3F4CE495-24E1-40E2-99AA-EB0A500FECF6}" type="datetimeFigureOut">
              <a:rPr lang="nl-NL" smtClean="0"/>
              <a:pPr/>
              <a:t>10-10-2022</a:t>
            </a:fld>
            <a:endParaRPr lang="nl-NL"/>
          </a:p>
        </p:txBody>
      </p:sp>
      <p:sp>
        <p:nvSpPr>
          <p:cNvPr id="5" name="Footer Placeholder 4">
            <a:extLst>
              <a:ext uri="{FF2B5EF4-FFF2-40B4-BE49-F238E27FC236}">
                <a16:creationId xmlns:a16="http://schemas.microsoft.com/office/drawing/2014/main" id="{8B9641CE-22A1-3863-4A05-3BB4C85D3EF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610CCCE6-A065-B92C-518B-E6A82497FA92}"/>
              </a:ext>
            </a:extLst>
          </p:cNvPr>
          <p:cNvSpPr>
            <a:spLocks noGrp="1"/>
          </p:cNvSpPr>
          <p:nvPr>
            <p:ph type="sldNum" sz="quarter" idx="12"/>
          </p:nvPr>
        </p:nvSpPr>
        <p:spPr/>
        <p:txBody>
          <a:bodyPr/>
          <a:lstStyle/>
          <a:p>
            <a:fld id="{ACB7119F-C2DF-4234-B3BD-A33ADD8FB4F3}" type="slidenum">
              <a:rPr lang="nl-NL" smtClean="0"/>
              <a:pPr/>
              <a:t>‹nr.›</a:t>
            </a:fld>
            <a:endParaRPr lang="nl-NL"/>
          </a:p>
        </p:txBody>
      </p:sp>
    </p:spTree>
    <p:extLst>
      <p:ext uri="{BB962C8B-B14F-4D97-AF65-F5344CB8AC3E}">
        <p14:creationId xmlns:p14="http://schemas.microsoft.com/office/powerpoint/2010/main" val="383850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Tijdelijke aanduiding voor titel 28">
            <a:extLst>
              <a:ext uri="{FF2B5EF4-FFF2-40B4-BE49-F238E27FC236}">
                <a16:creationId xmlns:a16="http://schemas.microsoft.com/office/drawing/2014/main" id="{861CAFFE-FDE5-4524-B808-FA60752817AD}"/>
              </a:ext>
            </a:extLst>
          </p:cNvPr>
          <p:cNvSpPr>
            <a:spLocks noGrp="1"/>
          </p:cNvSpPr>
          <p:nvPr>
            <p:ph type="title"/>
          </p:nvPr>
        </p:nvSpPr>
        <p:spPr>
          <a:xfrm flipH="1">
            <a:off x="1022354" y="1"/>
            <a:ext cx="11677647" cy="759421"/>
          </a:xfrm>
          <a:custGeom>
            <a:avLst/>
            <a:gdLst>
              <a:gd name="connsiteX0" fmla="*/ 465426 w 11183934"/>
              <a:gd name="connsiteY0" fmla="*/ 0 h 759421"/>
              <a:gd name="connsiteX1" fmla="*/ 11183934 w 11183934"/>
              <a:gd name="connsiteY1" fmla="*/ 0 h 759421"/>
              <a:gd name="connsiteX2" fmla="*/ 11183934 w 11183934"/>
              <a:gd name="connsiteY2" fmla="*/ 759421 h 759421"/>
              <a:gd name="connsiteX3" fmla="*/ 0 w 11183934"/>
              <a:gd name="connsiteY3" fmla="*/ 759421 h 759421"/>
            </a:gdLst>
            <a:ahLst/>
            <a:cxnLst>
              <a:cxn ang="0">
                <a:pos x="connsiteX0" y="connsiteY0"/>
              </a:cxn>
              <a:cxn ang="0">
                <a:pos x="connsiteX1" y="connsiteY1"/>
              </a:cxn>
              <a:cxn ang="0">
                <a:pos x="connsiteX2" y="connsiteY2"/>
              </a:cxn>
              <a:cxn ang="0">
                <a:pos x="connsiteX3" y="connsiteY3"/>
              </a:cxn>
            </a:cxnLst>
            <a:rect l="l" t="t" r="r" b="b"/>
            <a:pathLst>
              <a:path w="11183934" h="759421">
                <a:moveTo>
                  <a:pt x="465426" y="0"/>
                </a:moveTo>
                <a:lnTo>
                  <a:pt x="11183934" y="0"/>
                </a:lnTo>
                <a:lnTo>
                  <a:pt x="11183934" y="759421"/>
                </a:lnTo>
                <a:lnTo>
                  <a:pt x="0" y="759421"/>
                </a:lnTo>
                <a:close/>
              </a:path>
            </a:pathLst>
          </a:custGeom>
          <a:solidFill>
            <a:schemeClr val="bg1"/>
          </a:solidFill>
        </p:spPr>
        <p:txBody>
          <a:bodyPr vert="horz" wrap="square" lIns="1260000" tIns="144000" rIns="36000" bIns="36000" rtlCol="0" anchor="ctr">
            <a:noAutofit/>
          </a:bodyPr>
          <a:lstStyle/>
          <a:p>
            <a:r>
              <a:rPr lang="nl-NL"/>
              <a:t>Plaats hier je titel</a:t>
            </a:r>
            <a:endParaRPr lang="en-US"/>
          </a:p>
        </p:txBody>
      </p:sp>
      <p:sp>
        <p:nvSpPr>
          <p:cNvPr id="3" name="Text Placeholder 2"/>
          <p:cNvSpPr>
            <a:spLocks noGrp="1"/>
          </p:cNvSpPr>
          <p:nvPr>
            <p:ph type="body" idx="1"/>
          </p:nvPr>
        </p:nvSpPr>
        <p:spPr>
          <a:xfrm>
            <a:off x="1006476" y="1413176"/>
            <a:ext cx="10545763" cy="4790774"/>
          </a:xfrm>
          <a:prstGeom prst="rect">
            <a:avLst/>
          </a:prstGeom>
        </p:spPr>
        <p:txBody>
          <a:bodyPr vert="horz" lIns="0" tIns="0" rIns="0" bIns="0" rtlCol="0" anchor="ctr" anchorCtr="0">
            <a:noAutofit/>
          </a:body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4" name="Date Placeholder 3"/>
          <p:cNvSpPr>
            <a:spLocks noGrp="1"/>
          </p:cNvSpPr>
          <p:nvPr>
            <p:ph type="dt" sz="half" idx="2"/>
          </p:nvPr>
        </p:nvSpPr>
        <p:spPr>
          <a:xfrm>
            <a:off x="1006475" y="6443585"/>
            <a:ext cx="2576323" cy="174468"/>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fld id="{3F4CE495-24E1-40E2-99AA-EB0A500FECF6}" type="datetimeFigureOut">
              <a:rPr lang="nl-NL" smtClean="0"/>
              <a:pPr/>
              <a:t>10-10-2022</a:t>
            </a:fld>
            <a:endParaRPr lang="nl-NL"/>
          </a:p>
        </p:txBody>
      </p:sp>
      <p:sp>
        <p:nvSpPr>
          <p:cNvPr id="5" name="Footer Placeholder 4"/>
          <p:cNvSpPr>
            <a:spLocks noGrp="1"/>
          </p:cNvSpPr>
          <p:nvPr>
            <p:ph type="ftr" sz="quarter" idx="3"/>
          </p:nvPr>
        </p:nvSpPr>
        <p:spPr>
          <a:xfrm>
            <a:off x="4040178" y="6443585"/>
            <a:ext cx="4116408" cy="174469"/>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nl-NL"/>
          </a:p>
        </p:txBody>
      </p:sp>
      <p:sp>
        <p:nvSpPr>
          <p:cNvPr id="6" name="Slide Number Placeholder 5"/>
          <p:cNvSpPr>
            <a:spLocks noGrp="1"/>
          </p:cNvSpPr>
          <p:nvPr>
            <p:ph type="sldNum" sz="quarter" idx="4"/>
          </p:nvPr>
        </p:nvSpPr>
        <p:spPr>
          <a:xfrm>
            <a:off x="8613963" y="6443585"/>
            <a:ext cx="2938275" cy="174469"/>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fld id="{ACB7119F-C2DF-4234-B3BD-A33ADD8FB4F3}" type="slidenum">
              <a:rPr lang="nl-NL" smtClean="0"/>
              <a:pPr/>
              <a:t>‹nr.›</a:t>
            </a:fld>
            <a:endParaRPr lang="nl-NL"/>
          </a:p>
        </p:txBody>
      </p:sp>
      <p:grpSp>
        <p:nvGrpSpPr>
          <p:cNvPr id="19" name="Groep 18" hidden="1">
            <a:extLst>
              <a:ext uri="{FF2B5EF4-FFF2-40B4-BE49-F238E27FC236}">
                <a16:creationId xmlns:a16="http://schemas.microsoft.com/office/drawing/2014/main" id="{5A668CD6-090F-477F-9BB4-45117B8BEE23}"/>
              </a:ext>
            </a:extLst>
          </p:cNvPr>
          <p:cNvGrpSpPr/>
          <p:nvPr userDrawn="1"/>
        </p:nvGrpSpPr>
        <p:grpSpPr>
          <a:xfrm>
            <a:off x="8365552" y="363745"/>
            <a:ext cx="3387970" cy="1751262"/>
            <a:chOff x="7287629" y="2027848"/>
            <a:chExt cx="3387971" cy="1751262"/>
          </a:xfrm>
        </p:grpSpPr>
        <p:sp>
          <p:nvSpPr>
            <p:cNvPr id="9" name="Rechthoek 8">
              <a:extLst>
                <a:ext uri="{FF2B5EF4-FFF2-40B4-BE49-F238E27FC236}">
                  <a16:creationId xmlns:a16="http://schemas.microsoft.com/office/drawing/2014/main" id="{8631F7A8-C6E4-4452-A9A2-06273609108B}"/>
                </a:ext>
              </a:extLst>
            </p:cNvPr>
            <p:cNvSpPr/>
            <p:nvPr userDrawn="1"/>
          </p:nvSpPr>
          <p:spPr>
            <a:xfrm>
              <a:off x="7287629" y="2027848"/>
              <a:ext cx="597877" cy="597877"/>
            </a:xfrm>
            <a:prstGeom prst="rect">
              <a:avLst/>
            </a:prstGeom>
            <a:solidFill>
              <a:srgbClr val="F36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0" name="Rechthoek 9">
              <a:extLst>
                <a:ext uri="{FF2B5EF4-FFF2-40B4-BE49-F238E27FC236}">
                  <a16:creationId xmlns:a16="http://schemas.microsoft.com/office/drawing/2014/main" id="{E2C21DA7-44AC-4DC7-BBA4-2CE672A67DEF}"/>
                </a:ext>
              </a:extLst>
            </p:cNvPr>
            <p:cNvSpPr/>
            <p:nvPr userDrawn="1"/>
          </p:nvSpPr>
          <p:spPr>
            <a:xfrm>
              <a:off x="7985152" y="2027848"/>
              <a:ext cx="597877" cy="597877"/>
            </a:xfrm>
            <a:prstGeom prst="rect">
              <a:avLst/>
            </a:prstGeom>
            <a:solidFill>
              <a:srgbClr val="192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1" name="Rechthoek 10">
              <a:extLst>
                <a:ext uri="{FF2B5EF4-FFF2-40B4-BE49-F238E27FC236}">
                  <a16:creationId xmlns:a16="http://schemas.microsoft.com/office/drawing/2014/main" id="{92A34E03-FD4C-4CF5-9014-3F61DAEB2FE9}"/>
                </a:ext>
              </a:extLst>
            </p:cNvPr>
            <p:cNvSpPr/>
            <p:nvPr userDrawn="1"/>
          </p:nvSpPr>
          <p:spPr>
            <a:xfrm>
              <a:off x="8682675" y="2027848"/>
              <a:ext cx="597877" cy="597877"/>
            </a:xfrm>
            <a:prstGeom prst="rect">
              <a:avLst/>
            </a:prstGeom>
            <a:solidFill>
              <a:srgbClr val="253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2" name="Rechthoek 11">
              <a:extLst>
                <a:ext uri="{FF2B5EF4-FFF2-40B4-BE49-F238E27FC236}">
                  <a16:creationId xmlns:a16="http://schemas.microsoft.com/office/drawing/2014/main" id="{B5D4FE26-9656-4744-8633-CD545435A185}"/>
                </a:ext>
              </a:extLst>
            </p:cNvPr>
            <p:cNvSpPr/>
            <p:nvPr userDrawn="1"/>
          </p:nvSpPr>
          <p:spPr>
            <a:xfrm>
              <a:off x="9380198" y="2027848"/>
              <a:ext cx="597877" cy="597877"/>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3" name="Rechthoek 12">
              <a:extLst>
                <a:ext uri="{FF2B5EF4-FFF2-40B4-BE49-F238E27FC236}">
                  <a16:creationId xmlns:a16="http://schemas.microsoft.com/office/drawing/2014/main" id="{B0F3389C-6FED-47DD-9FC6-172522D4A0A4}"/>
                </a:ext>
              </a:extLst>
            </p:cNvPr>
            <p:cNvSpPr/>
            <p:nvPr userDrawn="1"/>
          </p:nvSpPr>
          <p:spPr>
            <a:xfrm>
              <a:off x="10077723" y="2027848"/>
              <a:ext cx="597877" cy="597877"/>
            </a:xfrm>
            <a:prstGeom prst="rect">
              <a:avLst/>
            </a:prstGeom>
            <a:solidFill>
              <a:srgbClr val="4DC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4" name="Afbeelding 13">
              <a:extLst>
                <a:ext uri="{FF2B5EF4-FFF2-40B4-BE49-F238E27FC236}">
                  <a16:creationId xmlns:a16="http://schemas.microsoft.com/office/drawing/2014/main" id="{12391004-7198-4000-880C-05C6E6864D0B}"/>
                </a:ext>
              </a:extLst>
            </p:cNvPr>
            <p:cNvPicPr>
              <a:picLocks noChangeAspect="1"/>
            </p:cNvPicPr>
            <p:nvPr userDrawn="1"/>
          </p:nvPicPr>
          <p:blipFill rotWithShape="1">
            <a:blip r:embed="rId20" cstate="print">
              <a:extLst>
                <a:ext uri="{28A0092B-C50C-407E-A947-70E740481C1C}">
                  <a14:useLocalDpi xmlns:a14="http://schemas.microsoft.com/office/drawing/2010/main"/>
                </a:ext>
              </a:extLst>
            </a:blip>
            <a:srcRect/>
            <a:stretch/>
          </p:blipFill>
          <p:spPr>
            <a:xfrm>
              <a:off x="7304731" y="2750410"/>
              <a:ext cx="563672" cy="1028700"/>
            </a:xfrm>
            <a:prstGeom prst="rect">
              <a:avLst/>
            </a:prstGeom>
          </p:spPr>
        </p:pic>
        <p:pic>
          <p:nvPicPr>
            <p:cNvPr id="15" name="Afbeelding 14">
              <a:extLst>
                <a:ext uri="{FF2B5EF4-FFF2-40B4-BE49-F238E27FC236}">
                  <a16:creationId xmlns:a16="http://schemas.microsoft.com/office/drawing/2014/main" id="{DD2EF48B-A9CC-4901-96E2-966F8DB722AA}"/>
                </a:ext>
              </a:extLst>
            </p:cNvPr>
            <p:cNvPicPr>
              <a:picLocks noChangeAspect="1"/>
            </p:cNvPicPr>
            <p:nvPr userDrawn="1"/>
          </p:nvPicPr>
          <p:blipFill>
            <a:blip r:embed="rId21"/>
            <a:stretch>
              <a:fillRect/>
            </a:stretch>
          </p:blipFill>
          <p:spPr>
            <a:xfrm>
              <a:off x="7931043" y="2750410"/>
              <a:ext cx="638175" cy="990600"/>
            </a:xfrm>
            <a:prstGeom prst="rect">
              <a:avLst/>
            </a:prstGeom>
          </p:spPr>
        </p:pic>
        <p:pic>
          <p:nvPicPr>
            <p:cNvPr id="16" name="Afbeelding 15">
              <a:extLst>
                <a:ext uri="{FF2B5EF4-FFF2-40B4-BE49-F238E27FC236}">
                  <a16:creationId xmlns:a16="http://schemas.microsoft.com/office/drawing/2014/main" id="{D505A4C7-D3FA-429E-B927-34BAC6C42F30}"/>
                </a:ext>
              </a:extLst>
            </p:cNvPr>
            <p:cNvPicPr>
              <a:picLocks noChangeAspect="1"/>
            </p:cNvPicPr>
            <p:nvPr userDrawn="1"/>
          </p:nvPicPr>
          <p:blipFill>
            <a:blip r:embed="rId22"/>
            <a:stretch>
              <a:fillRect/>
            </a:stretch>
          </p:blipFill>
          <p:spPr>
            <a:xfrm>
              <a:off x="8725010" y="2750410"/>
              <a:ext cx="514350" cy="981075"/>
            </a:xfrm>
            <a:prstGeom prst="rect">
              <a:avLst/>
            </a:prstGeom>
          </p:spPr>
        </p:pic>
        <p:pic>
          <p:nvPicPr>
            <p:cNvPr id="17" name="Afbeelding 16">
              <a:extLst>
                <a:ext uri="{FF2B5EF4-FFF2-40B4-BE49-F238E27FC236}">
                  <a16:creationId xmlns:a16="http://schemas.microsoft.com/office/drawing/2014/main" id="{48CE11B8-7AB6-4E19-B095-433D53D95DF4}"/>
                </a:ext>
              </a:extLst>
            </p:cNvPr>
            <p:cNvPicPr>
              <a:picLocks noChangeAspect="1"/>
            </p:cNvPicPr>
            <p:nvPr userDrawn="1"/>
          </p:nvPicPr>
          <p:blipFill>
            <a:blip r:embed="rId23"/>
            <a:stretch>
              <a:fillRect/>
            </a:stretch>
          </p:blipFill>
          <p:spPr>
            <a:xfrm>
              <a:off x="9412436" y="2750410"/>
              <a:ext cx="533400" cy="952500"/>
            </a:xfrm>
            <a:prstGeom prst="rect">
              <a:avLst/>
            </a:prstGeom>
          </p:spPr>
        </p:pic>
        <p:pic>
          <p:nvPicPr>
            <p:cNvPr id="18" name="Afbeelding 17">
              <a:extLst>
                <a:ext uri="{FF2B5EF4-FFF2-40B4-BE49-F238E27FC236}">
                  <a16:creationId xmlns:a16="http://schemas.microsoft.com/office/drawing/2014/main" id="{8D70A900-2FD8-4FB9-AF71-534D4F178732}"/>
                </a:ext>
              </a:extLst>
            </p:cNvPr>
            <p:cNvPicPr>
              <a:picLocks noChangeAspect="1"/>
            </p:cNvPicPr>
            <p:nvPr userDrawn="1"/>
          </p:nvPicPr>
          <p:blipFill>
            <a:blip r:embed="rId24"/>
            <a:stretch>
              <a:fillRect/>
            </a:stretch>
          </p:blipFill>
          <p:spPr>
            <a:xfrm>
              <a:off x="10111039" y="2750410"/>
              <a:ext cx="542925" cy="971550"/>
            </a:xfrm>
            <a:prstGeom prst="rect">
              <a:avLst/>
            </a:prstGeom>
          </p:spPr>
        </p:pic>
      </p:grpSp>
      <p:sp>
        <p:nvSpPr>
          <p:cNvPr id="7" name="Rechthoek 6" hidden="1">
            <a:extLst>
              <a:ext uri="{FF2B5EF4-FFF2-40B4-BE49-F238E27FC236}">
                <a16:creationId xmlns:a16="http://schemas.microsoft.com/office/drawing/2014/main" id="{D5128FBB-B0CF-4CD4-A48C-E0D42F5ECC0E}"/>
              </a:ext>
            </a:extLst>
          </p:cNvPr>
          <p:cNvSpPr/>
          <p:nvPr userDrawn="1"/>
        </p:nvSpPr>
        <p:spPr>
          <a:xfrm>
            <a:off x="10059536" y="1582341"/>
            <a:ext cx="6096000" cy="3693319"/>
          </a:xfrm>
          <a:prstGeom prst="rect">
            <a:avLst/>
          </a:prstGeom>
        </p:spPr>
        <p:txBody>
          <a:bodyPr>
            <a:spAutoFit/>
          </a:bodyPr>
          <a:lstStyle/>
          <a:p>
            <a:pPr lvl="5"/>
            <a:r>
              <a:rPr lang="nl-NL" sz="1800"/>
              <a:t>Voorbeschouwing</a:t>
            </a:r>
          </a:p>
          <a:p>
            <a:pPr lvl="6"/>
            <a:r>
              <a:rPr lang="nl-NL" sz="1800"/>
              <a:t>Opstelling</a:t>
            </a:r>
          </a:p>
          <a:p>
            <a:pPr lvl="6"/>
            <a:r>
              <a:rPr lang="nl-NL" sz="1800" err="1"/>
              <a:t>Stats</a:t>
            </a:r>
            <a:r>
              <a:rPr lang="nl-NL" sz="1800"/>
              <a:t> KNVB</a:t>
            </a:r>
          </a:p>
          <a:p>
            <a:pPr lvl="5"/>
            <a:r>
              <a:rPr lang="nl-NL" sz="1800"/>
              <a:t>Wedstrijdanalyse:</a:t>
            </a:r>
          </a:p>
          <a:p>
            <a:pPr lvl="6"/>
            <a:r>
              <a:rPr lang="nl-NL" sz="1800"/>
              <a:t>KNVB Sponsorhistorie</a:t>
            </a:r>
          </a:p>
          <a:p>
            <a:pPr lvl="5"/>
            <a:r>
              <a:rPr lang="nl-NL" sz="1800"/>
              <a:t>Tactiek:</a:t>
            </a:r>
          </a:p>
          <a:p>
            <a:pPr lvl="6"/>
            <a:r>
              <a:rPr lang="nl-NL" sz="1800"/>
              <a:t>Partnershipmodel</a:t>
            </a:r>
          </a:p>
          <a:p>
            <a:pPr lvl="6"/>
            <a:r>
              <a:rPr lang="nl-NL" sz="1800"/>
              <a:t>Partnermogelijkheden</a:t>
            </a:r>
          </a:p>
          <a:p>
            <a:pPr lvl="5"/>
            <a:r>
              <a:rPr lang="nl-NL" sz="1800"/>
              <a:t>Wedstrijdstatistieken:</a:t>
            </a:r>
          </a:p>
          <a:p>
            <a:pPr lvl="6"/>
            <a:r>
              <a:rPr lang="nl-NL" sz="1800"/>
              <a:t>Voetbal.nl </a:t>
            </a:r>
            <a:r>
              <a:rPr lang="nl-NL" sz="1800" err="1"/>
              <a:t>stats</a:t>
            </a:r>
            <a:endParaRPr lang="nl-NL" sz="1800"/>
          </a:p>
          <a:p>
            <a:pPr lvl="6"/>
            <a:r>
              <a:rPr lang="nl-NL" sz="1800"/>
              <a:t>KNVB database </a:t>
            </a:r>
            <a:r>
              <a:rPr lang="nl-NL" sz="1800" err="1"/>
              <a:t>stats</a:t>
            </a:r>
            <a:endParaRPr lang="nl-NL" sz="1800"/>
          </a:p>
          <a:p>
            <a:pPr lvl="5"/>
            <a:r>
              <a:rPr lang="nl-NL" sz="1800"/>
              <a:t>Nabeschouwing:</a:t>
            </a:r>
          </a:p>
          <a:p>
            <a:pPr lvl="6"/>
            <a:r>
              <a:rPr lang="nl-NL" sz="1800"/>
              <a:t>   Next Steps</a:t>
            </a:r>
          </a:p>
        </p:txBody>
      </p:sp>
      <p:sp>
        <p:nvSpPr>
          <p:cNvPr id="2" name="Tekstvak 1">
            <a:extLst>
              <a:ext uri="{FF2B5EF4-FFF2-40B4-BE49-F238E27FC236}">
                <a16:creationId xmlns:a16="http://schemas.microsoft.com/office/drawing/2014/main" id="{885BA30C-DE4D-488F-BB4E-B7DD5042EE62}"/>
              </a:ext>
            </a:extLst>
          </p:cNvPr>
          <p:cNvSpPr txBox="1"/>
          <p:nvPr userDrawn="1"/>
        </p:nvSpPr>
        <p:spPr>
          <a:xfrm>
            <a:off x="4517232" y="-1008613"/>
            <a:ext cx="3162300" cy="461793"/>
          </a:xfrm>
          <a:prstGeom prst="rect">
            <a:avLst/>
          </a:prstGeom>
          <a:noFill/>
        </p:spPr>
        <p:txBody>
          <a:bodyPr wrap="square" rtlCol="0">
            <a:spAutoFit/>
          </a:bodyPr>
          <a:lstStyle/>
          <a:p>
            <a:pPr algn="ctr"/>
            <a:r>
              <a:rPr lang="nl-NL" sz="2401" b="0" kern="1200">
                <a:solidFill>
                  <a:schemeClr val="tx2"/>
                </a:solidFill>
                <a:latin typeface="Futura Hv BT" panose="020B0702020204020204" pitchFamily="34" charset="0"/>
                <a:ea typeface="+mn-ea"/>
                <a:cs typeface="+mn-cs"/>
              </a:rPr>
              <a:t>KNVB</a:t>
            </a:r>
          </a:p>
        </p:txBody>
      </p:sp>
    </p:spTree>
    <p:extLst>
      <p:ext uri="{BB962C8B-B14F-4D97-AF65-F5344CB8AC3E}">
        <p14:creationId xmlns:p14="http://schemas.microsoft.com/office/powerpoint/2010/main" val="511388252"/>
      </p:ext>
    </p:extLst>
  </p:cSld>
  <p:clrMap bg1="lt1" tx1="dk1" bg2="lt2" tx2="dk2" accent1="accent1" accent2="accent2" accent3="accent3" accent4="accent4" accent5="accent5" accent6="accent6" hlink="hlink" folHlink="folHlink"/>
  <p:sldLayoutIdLst>
    <p:sldLayoutId id="2147483746" r:id="rId1"/>
    <p:sldLayoutId id="2147483742" r:id="rId2"/>
    <p:sldLayoutId id="2147483672" r:id="rId3"/>
    <p:sldLayoutId id="2147483671" r:id="rId4"/>
    <p:sldLayoutId id="2147483675" r:id="rId5"/>
    <p:sldLayoutId id="2147483673" r:id="rId6"/>
    <p:sldLayoutId id="2147483674" r:id="rId7"/>
    <p:sldLayoutId id="2147483676" r:id="rId8"/>
    <p:sldLayoutId id="2147483745" r:id="rId9"/>
    <p:sldLayoutId id="2147483743" r:id="rId10"/>
    <p:sldLayoutId id="2147483680" r:id="rId11"/>
    <p:sldLayoutId id="2147483691" r:id="rId12"/>
    <p:sldLayoutId id="2147483749" r:id="rId13"/>
    <p:sldLayoutId id="2147483750" r:id="rId14"/>
    <p:sldLayoutId id="2147483751" r:id="rId15"/>
    <p:sldLayoutId id="2147483752" r:id="rId16"/>
    <p:sldLayoutId id="2147483753" r:id="rId17"/>
    <p:sldLayoutId id="2147483783"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46" rtl="0" eaLnBrk="1" latinLnBrk="0" hangingPunct="1">
        <a:lnSpc>
          <a:spcPct val="90000"/>
        </a:lnSpc>
        <a:spcBef>
          <a:spcPct val="0"/>
        </a:spcBef>
        <a:buNone/>
        <a:defRPr sz="1601" kern="1200">
          <a:solidFill>
            <a:schemeClr val="tx1"/>
          </a:solidFill>
          <a:latin typeface="+mn-lt"/>
          <a:ea typeface="+mj-ea"/>
          <a:cs typeface="+mj-cs"/>
        </a:defRPr>
      </a:lvl1pPr>
    </p:titleStyle>
    <p:bodyStyle>
      <a:lvl1pPr marL="266713" indent="-266713" algn="l" defTabSz="914446" rtl="0" eaLnBrk="1" latinLnBrk="0" hangingPunct="1">
        <a:lnSpc>
          <a:spcPct val="90000"/>
        </a:lnSpc>
        <a:spcBef>
          <a:spcPts val="2401"/>
        </a:spcBef>
        <a:buSzPct val="60000"/>
        <a:buFont typeface="Wingdings" panose="05000000000000000000" pitchFamily="2" charset="2"/>
        <a:buChar char=""/>
        <a:defRPr sz="1800" kern="1200">
          <a:solidFill>
            <a:schemeClr val="tx1"/>
          </a:solidFill>
          <a:latin typeface="+mn-lt"/>
          <a:ea typeface="+mn-ea"/>
          <a:cs typeface="Arial" panose="020B0604020202020204" pitchFamily="34" charset="0"/>
        </a:defRPr>
      </a:lvl1pPr>
      <a:lvl2pPr marL="531839" indent="-265126" algn="l" defTabSz="914446" rtl="0" eaLnBrk="1" latinLnBrk="0" hangingPunct="1">
        <a:lnSpc>
          <a:spcPct val="90000"/>
        </a:lnSpc>
        <a:spcBef>
          <a:spcPts val="2401"/>
        </a:spcBef>
        <a:buFont typeface="Futura Bk BT" panose="020B0502020204020303" pitchFamily="34" charset="0"/>
        <a:buChar char="−"/>
        <a:defRPr sz="1800" kern="1200">
          <a:solidFill>
            <a:schemeClr val="tx1"/>
          </a:solidFill>
          <a:latin typeface="+mn-lt"/>
          <a:ea typeface="+mn-ea"/>
          <a:cs typeface="Arial" panose="020B0604020202020204" pitchFamily="34" charset="0"/>
        </a:defRPr>
      </a:lvl2pPr>
      <a:lvl3pPr marL="0" indent="0" algn="l" defTabSz="266713" rtl="0" eaLnBrk="1" latinLnBrk="0" hangingPunct="1">
        <a:lnSpc>
          <a:spcPct val="90000"/>
        </a:lnSpc>
        <a:spcBef>
          <a:spcPts val="2401"/>
        </a:spcBef>
        <a:buFont typeface="Arial" panose="020B0604020202020204" pitchFamily="34" charset="0"/>
        <a:buNone/>
        <a:tabLst/>
        <a:defRPr sz="1800" kern="1200">
          <a:solidFill>
            <a:schemeClr val="tx1"/>
          </a:solidFill>
          <a:latin typeface="+mn-lt"/>
          <a:ea typeface="+mn-ea"/>
          <a:cs typeface="Arial" panose="020B0604020202020204" pitchFamily="34" charset="0"/>
        </a:defRPr>
      </a:lvl3pPr>
      <a:lvl4pPr marL="0" indent="0" algn="l" defTabSz="266713" rtl="0" eaLnBrk="1" latinLnBrk="0" hangingPunct="1">
        <a:lnSpc>
          <a:spcPct val="90000"/>
        </a:lnSpc>
        <a:spcBef>
          <a:spcPts val="1800"/>
        </a:spcBef>
        <a:spcAft>
          <a:spcPts val="599"/>
        </a:spcAft>
        <a:buFont typeface="Arial" panose="020B0604020202020204" pitchFamily="34" charset="0"/>
        <a:buNone/>
        <a:tabLst/>
        <a:defRPr sz="4400" b="1" kern="1200" cap="all" spc="301" baseline="0">
          <a:ln w="38100">
            <a:noFill/>
            <a:miter lim="800000"/>
          </a:ln>
          <a:solidFill>
            <a:schemeClr val="bg2"/>
          </a:solidFill>
          <a:latin typeface="+mn-lt"/>
          <a:ea typeface="+mn-ea"/>
          <a:cs typeface="+mn-cs"/>
        </a:defRPr>
      </a:lvl4pPr>
      <a:lvl5pPr marL="0" indent="0" algn="l" defTabSz="266713" rtl="0" eaLnBrk="1" latinLnBrk="0" hangingPunct="1">
        <a:lnSpc>
          <a:spcPct val="90000"/>
        </a:lnSpc>
        <a:spcBef>
          <a:spcPts val="599"/>
        </a:spcBef>
        <a:buFont typeface="Arial" panose="020B0604020202020204" pitchFamily="34" charset="0"/>
        <a:buNone/>
        <a:tabLst/>
        <a:defRPr sz="1800" b="1" kern="1200">
          <a:solidFill>
            <a:schemeClr val="tx1"/>
          </a:solidFill>
          <a:latin typeface="+mn-lt"/>
          <a:ea typeface="+mn-ea"/>
          <a:cs typeface="Arial" panose="020B0604020202020204" pitchFamily="34" charset="0"/>
        </a:defRPr>
      </a:lvl5pPr>
      <a:lvl6pPr marL="444522" indent="-444522" algn="l" defTabSz="266713" rtl="0" eaLnBrk="1" latinLnBrk="0" hangingPunct="1">
        <a:lnSpc>
          <a:spcPct val="90000"/>
        </a:lnSpc>
        <a:spcBef>
          <a:spcPts val="2401"/>
        </a:spcBef>
        <a:buSzPct val="85000"/>
        <a:buFont typeface="+mj-lt"/>
        <a:buAutoNum type="arabicPeriod"/>
        <a:tabLst/>
        <a:defRPr sz="1800" kern="1200">
          <a:solidFill>
            <a:schemeClr val="tx1"/>
          </a:solidFill>
          <a:latin typeface="+mn-lt"/>
          <a:ea typeface="+mn-ea"/>
          <a:cs typeface="Arial" panose="020B0604020202020204" pitchFamily="34" charset="0"/>
        </a:defRPr>
      </a:lvl6pPr>
      <a:lvl7pPr marL="723937" indent="-279415" algn="l" defTabSz="266713" rtl="0" eaLnBrk="1" latinLnBrk="0" hangingPunct="1">
        <a:lnSpc>
          <a:spcPct val="90000"/>
        </a:lnSpc>
        <a:spcBef>
          <a:spcPts val="2401"/>
        </a:spcBef>
        <a:buSzPct val="60000"/>
        <a:buFont typeface="Wingdings" panose="05000000000000000000" pitchFamily="2" charset="2"/>
        <a:buChar char="l"/>
        <a:tabLst/>
        <a:defRPr sz="1800" kern="1200">
          <a:solidFill>
            <a:schemeClr val="tx1"/>
          </a:solidFill>
          <a:latin typeface="+mn-lt"/>
          <a:ea typeface="+mn-ea"/>
          <a:cs typeface="Arial" panose="020B0604020202020204" pitchFamily="34" charset="0"/>
        </a:defRPr>
      </a:lvl7pPr>
      <a:lvl8pPr marL="723937" indent="-279415" algn="l" defTabSz="266713" rtl="0" eaLnBrk="1" latinLnBrk="0" hangingPunct="1">
        <a:lnSpc>
          <a:spcPct val="90000"/>
        </a:lnSpc>
        <a:spcBef>
          <a:spcPts val="2401"/>
        </a:spcBef>
        <a:buFont typeface="+mj-lt"/>
        <a:buAutoNum type="alphaLcPeriod"/>
        <a:tabLst/>
        <a:defRPr sz="1800" kern="1200">
          <a:solidFill>
            <a:schemeClr val="tx1"/>
          </a:solidFill>
          <a:latin typeface="+mn-lt"/>
          <a:ea typeface="+mn-ea"/>
          <a:cs typeface="Arial" panose="020B0604020202020204" pitchFamily="34" charset="0"/>
        </a:defRPr>
      </a:lvl8pPr>
      <a:lvl9pPr marL="0" indent="0" algn="l" defTabSz="266713" rtl="0" eaLnBrk="1" latinLnBrk="0" hangingPunct="1">
        <a:lnSpc>
          <a:spcPct val="90000"/>
        </a:lnSpc>
        <a:spcBef>
          <a:spcPts val="2401"/>
        </a:spcBef>
        <a:buFont typeface="Arial" panose="020B0604020202020204" pitchFamily="34" charset="0"/>
        <a:buNone/>
        <a:tabLst/>
        <a:defRPr sz="1000" i="1" kern="1200">
          <a:solidFill>
            <a:schemeClr val="tx1">
              <a:lumMod val="50000"/>
              <a:lumOff val="50000"/>
            </a:schemeClr>
          </a:solidFill>
          <a:latin typeface="+mn-lt"/>
          <a:ea typeface="+mn-ea"/>
          <a:cs typeface="Arial" panose="020B0604020202020204" pitchFamily="34" charset="0"/>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4"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70" algn="l" defTabSz="914446" rtl="0" eaLnBrk="1" latinLnBrk="0" hangingPunct="1">
        <a:defRPr sz="1800" kern="1200">
          <a:solidFill>
            <a:schemeClr val="tx1"/>
          </a:solidFill>
          <a:latin typeface="+mn-lt"/>
          <a:ea typeface="+mn-ea"/>
          <a:cs typeface="+mn-cs"/>
        </a:defRPr>
      </a:lvl4pPr>
      <a:lvl5pPr marL="1828892" algn="l" defTabSz="914446" rtl="0" eaLnBrk="1" latinLnBrk="0" hangingPunct="1">
        <a:defRPr sz="1800" kern="1200">
          <a:solidFill>
            <a:schemeClr val="tx1"/>
          </a:solidFill>
          <a:latin typeface="+mn-lt"/>
          <a:ea typeface="+mn-ea"/>
          <a:cs typeface="+mn-cs"/>
        </a:defRPr>
      </a:lvl5pPr>
      <a:lvl6pPr marL="2286116" algn="l" defTabSz="914446" rtl="0" eaLnBrk="1" latinLnBrk="0" hangingPunct="1">
        <a:defRPr sz="1800" kern="1200">
          <a:solidFill>
            <a:schemeClr val="tx1"/>
          </a:solidFill>
          <a:latin typeface="+mn-lt"/>
          <a:ea typeface="+mn-ea"/>
          <a:cs typeface="+mn-cs"/>
        </a:defRPr>
      </a:lvl6pPr>
      <a:lvl7pPr marL="2743338" algn="l" defTabSz="914446" rtl="0" eaLnBrk="1" latinLnBrk="0" hangingPunct="1">
        <a:defRPr sz="1800" kern="1200">
          <a:solidFill>
            <a:schemeClr val="tx1"/>
          </a:solidFill>
          <a:latin typeface="+mn-lt"/>
          <a:ea typeface="+mn-ea"/>
          <a:cs typeface="+mn-cs"/>
        </a:defRPr>
      </a:lvl7pPr>
      <a:lvl8pPr marL="3200562" algn="l" defTabSz="914446" rtl="0" eaLnBrk="1" latinLnBrk="0" hangingPunct="1">
        <a:defRPr sz="1800" kern="1200">
          <a:solidFill>
            <a:schemeClr val="tx1"/>
          </a:solidFill>
          <a:latin typeface="+mn-lt"/>
          <a:ea typeface="+mn-ea"/>
          <a:cs typeface="+mn-cs"/>
        </a:defRPr>
      </a:lvl8pPr>
      <a:lvl9pPr marL="3657784"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3" userDrawn="1">
          <p15:clr>
            <a:srgbClr val="F26B43"/>
          </p15:clr>
        </p15:guide>
        <p15:guide id="3" orient="horz" userDrawn="1">
          <p15:clr>
            <a:srgbClr val="F26B43"/>
          </p15:clr>
        </p15:guide>
        <p15:guide id="4" orient="horz" pos="4320" userDrawn="1">
          <p15:clr>
            <a:srgbClr val="F26B43"/>
          </p15:clr>
        </p15:guide>
        <p15:guide id="5" orient="horz" pos="482" userDrawn="1">
          <p15:clr>
            <a:srgbClr val="5ACBF0"/>
          </p15:clr>
        </p15:guide>
        <p15:guide id="6" pos="633" userDrawn="1">
          <p15:clr>
            <a:srgbClr val="5ACBF0"/>
          </p15:clr>
        </p15:guide>
        <p15:guide id="7" pos="7278" userDrawn="1">
          <p15:clr>
            <a:srgbClr val="5ACBF0"/>
          </p15:clr>
        </p15:guide>
        <p15:guide id="8" orient="horz" pos="890" userDrawn="1">
          <p15:clr>
            <a:srgbClr val="5ACBF0"/>
          </p15:clr>
        </p15:guide>
        <p15:guide id="9" orient="horz" pos="3908"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 name="Tijdelijke aanduiding voor titel 28">
            <a:extLst>
              <a:ext uri="{FF2B5EF4-FFF2-40B4-BE49-F238E27FC236}">
                <a16:creationId xmlns:a16="http://schemas.microsoft.com/office/drawing/2014/main" id="{861CAFFE-FDE5-4524-B808-FA60752817AD}"/>
              </a:ext>
            </a:extLst>
          </p:cNvPr>
          <p:cNvSpPr>
            <a:spLocks noGrp="1"/>
          </p:cNvSpPr>
          <p:nvPr>
            <p:ph type="title"/>
          </p:nvPr>
        </p:nvSpPr>
        <p:spPr>
          <a:xfrm flipH="1">
            <a:off x="1022354" y="3"/>
            <a:ext cx="11677647" cy="759421"/>
          </a:xfrm>
          <a:custGeom>
            <a:avLst/>
            <a:gdLst>
              <a:gd name="connsiteX0" fmla="*/ 465426 w 11183934"/>
              <a:gd name="connsiteY0" fmla="*/ 0 h 759421"/>
              <a:gd name="connsiteX1" fmla="*/ 11183934 w 11183934"/>
              <a:gd name="connsiteY1" fmla="*/ 0 h 759421"/>
              <a:gd name="connsiteX2" fmla="*/ 11183934 w 11183934"/>
              <a:gd name="connsiteY2" fmla="*/ 759421 h 759421"/>
              <a:gd name="connsiteX3" fmla="*/ 0 w 11183934"/>
              <a:gd name="connsiteY3" fmla="*/ 759421 h 759421"/>
            </a:gdLst>
            <a:ahLst/>
            <a:cxnLst>
              <a:cxn ang="0">
                <a:pos x="connsiteX0" y="connsiteY0"/>
              </a:cxn>
              <a:cxn ang="0">
                <a:pos x="connsiteX1" y="connsiteY1"/>
              </a:cxn>
              <a:cxn ang="0">
                <a:pos x="connsiteX2" y="connsiteY2"/>
              </a:cxn>
              <a:cxn ang="0">
                <a:pos x="connsiteX3" y="connsiteY3"/>
              </a:cxn>
            </a:cxnLst>
            <a:rect l="l" t="t" r="r" b="b"/>
            <a:pathLst>
              <a:path w="11183934" h="759421">
                <a:moveTo>
                  <a:pt x="465426" y="0"/>
                </a:moveTo>
                <a:lnTo>
                  <a:pt x="11183934" y="0"/>
                </a:lnTo>
                <a:lnTo>
                  <a:pt x="11183934" y="759421"/>
                </a:lnTo>
                <a:lnTo>
                  <a:pt x="0" y="759421"/>
                </a:lnTo>
                <a:close/>
              </a:path>
            </a:pathLst>
          </a:custGeom>
          <a:solidFill>
            <a:schemeClr val="bg1"/>
          </a:solidFill>
        </p:spPr>
        <p:txBody>
          <a:bodyPr vert="horz" wrap="square" lIns="1260000" tIns="144000" rIns="36000" bIns="36000" rtlCol="0" anchor="ctr">
            <a:noAutofit/>
          </a:bodyPr>
          <a:lstStyle/>
          <a:p>
            <a:r>
              <a:rPr lang="nl-NL"/>
              <a:t>Plaats hier je titel</a:t>
            </a:r>
            <a:endParaRPr lang="en-US"/>
          </a:p>
        </p:txBody>
      </p:sp>
      <p:sp>
        <p:nvSpPr>
          <p:cNvPr id="3" name="Text Placeholder 2"/>
          <p:cNvSpPr>
            <a:spLocks noGrp="1"/>
          </p:cNvSpPr>
          <p:nvPr>
            <p:ph type="body" idx="1"/>
          </p:nvPr>
        </p:nvSpPr>
        <p:spPr>
          <a:xfrm>
            <a:off x="1006477" y="1413176"/>
            <a:ext cx="10545763" cy="4790774"/>
          </a:xfrm>
          <a:prstGeom prst="rect">
            <a:avLst/>
          </a:prstGeom>
        </p:spPr>
        <p:txBody>
          <a:bodyPr vert="horz" lIns="0" tIns="0" rIns="0" bIns="0" rtlCol="0" anchor="ctr" anchorCtr="0">
            <a:noAutofit/>
          </a:bodyPr>
          <a:lstStyle/>
          <a:p>
            <a:pPr lvl="0"/>
            <a:r>
              <a:rPr lang="nl-NL"/>
              <a:t>Klik hier om een </a:t>
            </a:r>
            <a:r>
              <a:rPr lang="nl-NL" err="1"/>
              <a:t>bullet</a:t>
            </a:r>
            <a:r>
              <a:rPr lang="nl-NL"/>
              <a:t> te plaatsen.</a:t>
            </a:r>
          </a:p>
          <a:p>
            <a:pPr lvl="1"/>
            <a:r>
              <a:rPr lang="nl-NL"/>
              <a:t>Sub-</a:t>
            </a:r>
            <a:r>
              <a:rPr lang="nl-NL" err="1"/>
              <a:t>bullet</a:t>
            </a:r>
            <a:endParaRPr lang="nl-NL"/>
          </a:p>
          <a:p>
            <a:pPr lvl="2"/>
            <a:r>
              <a:rPr lang="nl-NL"/>
              <a:t>Standaard tekst</a:t>
            </a:r>
          </a:p>
          <a:p>
            <a:pPr lvl="3"/>
            <a:r>
              <a:rPr lang="nl-NL"/>
              <a:t>Subtitel</a:t>
            </a:r>
          </a:p>
          <a:p>
            <a:pPr lvl="4"/>
            <a:r>
              <a:rPr lang="nl-NL"/>
              <a:t>Ondertitel</a:t>
            </a:r>
          </a:p>
          <a:p>
            <a:pPr lvl="5"/>
            <a:r>
              <a:rPr lang="nl-NL"/>
              <a:t>Numerieke </a:t>
            </a:r>
            <a:r>
              <a:rPr lang="nl-NL" err="1"/>
              <a:t>bullet</a:t>
            </a:r>
            <a:endParaRPr lang="nl-NL"/>
          </a:p>
          <a:p>
            <a:pPr lvl="6"/>
            <a:r>
              <a:rPr lang="nl-NL"/>
              <a:t>Sub-</a:t>
            </a:r>
            <a:r>
              <a:rPr lang="nl-NL" err="1"/>
              <a:t>bllet</a:t>
            </a:r>
            <a:endParaRPr lang="nl-NL"/>
          </a:p>
          <a:p>
            <a:pPr lvl="7"/>
            <a:r>
              <a:rPr lang="nl-NL"/>
              <a:t>Sub-</a:t>
            </a:r>
            <a:r>
              <a:rPr lang="nl-NL" err="1"/>
              <a:t>bullet</a:t>
            </a:r>
            <a:endParaRPr lang="nl-NL"/>
          </a:p>
          <a:p>
            <a:pPr lvl="8"/>
            <a:r>
              <a:rPr lang="nl-NL" noProof="0"/>
              <a:t>Bronvermelding</a:t>
            </a:r>
          </a:p>
        </p:txBody>
      </p:sp>
      <p:sp>
        <p:nvSpPr>
          <p:cNvPr id="4" name="Date Placeholder 3"/>
          <p:cNvSpPr>
            <a:spLocks noGrp="1"/>
          </p:cNvSpPr>
          <p:nvPr>
            <p:ph type="dt" sz="half" idx="2"/>
          </p:nvPr>
        </p:nvSpPr>
        <p:spPr>
          <a:xfrm>
            <a:off x="1006475" y="6443585"/>
            <a:ext cx="2576323" cy="174468"/>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fld id="{3F4CE495-24E1-40E2-99AA-EB0A500FECF6}" type="datetimeFigureOut">
              <a:rPr lang="nl-NL" smtClean="0"/>
              <a:pPr/>
              <a:t>10-10-2022</a:t>
            </a:fld>
            <a:endParaRPr lang="nl-NL"/>
          </a:p>
        </p:txBody>
      </p:sp>
      <p:sp>
        <p:nvSpPr>
          <p:cNvPr id="5" name="Footer Placeholder 4"/>
          <p:cNvSpPr>
            <a:spLocks noGrp="1"/>
          </p:cNvSpPr>
          <p:nvPr>
            <p:ph type="ftr" sz="quarter" idx="3"/>
          </p:nvPr>
        </p:nvSpPr>
        <p:spPr>
          <a:xfrm>
            <a:off x="4040179" y="6443586"/>
            <a:ext cx="4116408" cy="174469"/>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nl-NL"/>
          </a:p>
        </p:txBody>
      </p:sp>
      <p:sp>
        <p:nvSpPr>
          <p:cNvPr id="6" name="Slide Number Placeholder 5"/>
          <p:cNvSpPr>
            <a:spLocks noGrp="1"/>
          </p:cNvSpPr>
          <p:nvPr>
            <p:ph type="sldNum" sz="quarter" idx="4"/>
          </p:nvPr>
        </p:nvSpPr>
        <p:spPr>
          <a:xfrm>
            <a:off x="8613965" y="6443586"/>
            <a:ext cx="2938275" cy="174469"/>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fld id="{ACB7119F-C2DF-4234-B3BD-A33ADD8FB4F3}" type="slidenum">
              <a:rPr lang="nl-NL" smtClean="0"/>
              <a:pPr/>
              <a:t>‹nr.›</a:t>
            </a:fld>
            <a:endParaRPr lang="nl-NL"/>
          </a:p>
        </p:txBody>
      </p:sp>
      <p:sp>
        <p:nvSpPr>
          <p:cNvPr id="2" name="Tekstvak 1">
            <a:extLst>
              <a:ext uri="{FF2B5EF4-FFF2-40B4-BE49-F238E27FC236}">
                <a16:creationId xmlns:a16="http://schemas.microsoft.com/office/drawing/2014/main" id="{885BA30C-DE4D-488F-BB4E-B7DD5042EE62}"/>
              </a:ext>
            </a:extLst>
          </p:cNvPr>
          <p:cNvSpPr txBox="1"/>
          <p:nvPr userDrawn="1"/>
        </p:nvSpPr>
        <p:spPr>
          <a:xfrm>
            <a:off x="4517233" y="-1008612"/>
            <a:ext cx="3162300" cy="461537"/>
          </a:xfrm>
          <a:prstGeom prst="rect">
            <a:avLst/>
          </a:prstGeom>
          <a:noFill/>
        </p:spPr>
        <p:txBody>
          <a:bodyPr wrap="square" rtlCol="0">
            <a:spAutoFit/>
          </a:bodyPr>
          <a:lstStyle/>
          <a:p>
            <a:pPr algn="ctr"/>
            <a:r>
              <a:rPr lang="nl-NL" sz="2399" b="0" kern="1200">
                <a:solidFill>
                  <a:schemeClr val="tx2"/>
                </a:solidFill>
                <a:latin typeface="+mn-lt"/>
                <a:ea typeface="+mn-ea"/>
                <a:cs typeface="+mn-cs"/>
              </a:rPr>
              <a:t>KNVB</a:t>
            </a:r>
          </a:p>
        </p:txBody>
      </p:sp>
      <p:grpSp>
        <p:nvGrpSpPr>
          <p:cNvPr id="20" name="GRID" hidden="1">
            <a:extLst>
              <a:ext uri="{FF2B5EF4-FFF2-40B4-BE49-F238E27FC236}">
                <a16:creationId xmlns:a16="http://schemas.microsoft.com/office/drawing/2014/main" id="{379930F0-6A19-4358-814E-AEEB742C41A3}"/>
              </a:ext>
            </a:extLst>
          </p:cNvPr>
          <p:cNvGrpSpPr/>
          <p:nvPr userDrawn="1"/>
        </p:nvGrpSpPr>
        <p:grpSpPr>
          <a:xfrm>
            <a:off x="-2" y="0"/>
            <a:ext cx="12196767" cy="6858001"/>
            <a:chOff x="-2" y="-1"/>
            <a:chExt cx="12196766" cy="6858001"/>
          </a:xfrm>
        </p:grpSpPr>
        <p:sp>
          <p:nvSpPr>
            <p:cNvPr id="21" name="GRID">
              <a:extLst>
                <a:ext uri="{FF2B5EF4-FFF2-40B4-BE49-F238E27FC236}">
                  <a16:creationId xmlns:a16="http://schemas.microsoft.com/office/drawing/2014/main" id="{BF2706C1-5CBB-49F5-8CC6-3CD2C5EA2425}"/>
                </a:ext>
              </a:extLst>
            </p:cNvPr>
            <p:cNvSpPr/>
            <p:nvPr userDrawn="1"/>
          </p:nvSpPr>
          <p:spPr>
            <a:xfrm>
              <a:off x="0" y="-1"/>
              <a:ext cx="1003447" cy="6858001"/>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2" name="GRID">
              <a:extLst>
                <a:ext uri="{FF2B5EF4-FFF2-40B4-BE49-F238E27FC236}">
                  <a16:creationId xmlns:a16="http://schemas.microsoft.com/office/drawing/2014/main" id="{EE6323E0-71C1-4167-BE0D-09DA85C0A82E}"/>
                </a:ext>
              </a:extLst>
            </p:cNvPr>
            <p:cNvSpPr/>
            <p:nvPr userDrawn="1"/>
          </p:nvSpPr>
          <p:spPr>
            <a:xfrm rot="5400000">
              <a:off x="5391943" y="-5391944"/>
              <a:ext cx="1412874" cy="12196764"/>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3" name="GRID">
              <a:extLst>
                <a:ext uri="{FF2B5EF4-FFF2-40B4-BE49-F238E27FC236}">
                  <a16:creationId xmlns:a16="http://schemas.microsoft.com/office/drawing/2014/main" id="{07FABB60-22CC-443E-B299-FDF501FC92A7}"/>
                </a:ext>
              </a:extLst>
            </p:cNvPr>
            <p:cNvSpPr/>
            <p:nvPr userDrawn="1"/>
          </p:nvSpPr>
          <p:spPr>
            <a:xfrm rot="10800000">
              <a:off x="11552238" y="0"/>
              <a:ext cx="644524" cy="6858000"/>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4" name="GRID">
              <a:extLst>
                <a:ext uri="{FF2B5EF4-FFF2-40B4-BE49-F238E27FC236}">
                  <a16:creationId xmlns:a16="http://schemas.microsoft.com/office/drawing/2014/main" id="{F2D6FB0B-D0DC-43F2-8EF0-6F12220CF378}"/>
                </a:ext>
              </a:extLst>
            </p:cNvPr>
            <p:cNvSpPr/>
            <p:nvPr userDrawn="1"/>
          </p:nvSpPr>
          <p:spPr>
            <a:xfrm rot="5400000">
              <a:off x="5777743" y="438979"/>
              <a:ext cx="641277" cy="12196764"/>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grpSp>
    </p:spTree>
    <p:extLst>
      <p:ext uri="{BB962C8B-B14F-4D97-AF65-F5344CB8AC3E}">
        <p14:creationId xmlns:p14="http://schemas.microsoft.com/office/powerpoint/2010/main" val="3914945564"/>
      </p:ext>
    </p:extLst>
  </p:cSld>
  <p:clrMap bg1="lt1" tx1="dk1" bg2="lt2" tx2="dk2" accent1="accent1" accent2="accent2" accent3="accent3" accent4="accent4" accent5="accent5" accent6="accent6" hlink="hlink" folHlink="folHlink"/>
  <p:sldLayoutIdLst>
    <p:sldLayoutId id="2147483784"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080" rtl="0" eaLnBrk="1" latinLnBrk="0" hangingPunct="1">
        <a:lnSpc>
          <a:spcPct val="90000"/>
        </a:lnSpc>
        <a:spcBef>
          <a:spcPct val="0"/>
        </a:spcBef>
        <a:buNone/>
        <a:defRPr sz="1599" kern="1200">
          <a:solidFill>
            <a:schemeClr val="tx1"/>
          </a:solidFill>
          <a:latin typeface="+mn-lt"/>
          <a:ea typeface="+mj-ea"/>
          <a:cs typeface="+mj-cs"/>
        </a:defRPr>
      </a:lvl1pPr>
    </p:titleStyle>
    <p:bodyStyle>
      <a:lvl1pPr marL="266606" indent="-266606" algn="l" defTabSz="914080" rtl="0" eaLnBrk="1" latinLnBrk="0" hangingPunct="1">
        <a:lnSpc>
          <a:spcPct val="90000"/>
        </a:lnSpc>
        <a:spcBef>
          <a:spcPts val="2399"/>
        </a:spcBef>
        <a:buSzPct val="60000"/>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31627" indent="-265020" algn="l" defTabSz="914080" rtl="0" eaLnBrk="1" latinLnBrk="0" hangingPunct="1">
        <a:lnSpc>
          <a:spcPct val="90000"/>
        </a:lnSpc>
        <a:spcBef>
          <a:spcPts val="2399"/>
        </a:spcBef>
        <a:buFont typeface="Futura Bk BT" panose="020B0502020204020303"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0" indent="0" algn="l" defTabSz="266606" rtl="0" eaLnBrk="1" latinLnBrk="0" hangingPunct="1">
        <a:lnSpc>
          <a:spcPct val="90000"/>
        </a:lnSpc>
        <a:spcBef>
          <a:spcPts val="2399"/>
        </a:spcBef>
        <a:buFont typeface="Arial" panose="020B0604020202020204" pitchFamily="34" charset="0"/>
        <a:buNone/>
        <a:tabLst/>
        <a:defRPr sz="1800" kern="1200">
          <a:solidFill>
            <a:schemeClr val="tx1"/>
          </a:solidFill>
          <a:latin typeface="Arial" panose="020B0604020202020204" pitchFamily="34" charset="0"/>
          <a:ea typeface="+mn-ea"/>
          <a:cs typeface="Arial" panose="020B0604020202020204" pitchFamily="34" charset="0"/>
        </a:defRPr>
      </a:lvl3pPr>
      <a:lvl4pPr marL="0" indent="0" algn="l" defTabSz="266606" rtl="0" eaLnBrk="1" latinLnBrk="0" hangingPunct="1">
        <a:lnSpc>
          <a:spcPct val="90000"/>
        </a:lnSpc>
        <a:spcBef>
          <a:spcPts val="1800"/>
        </a:spcBef>
        <a:spcAft>
          <a:spcPts val="599"/>
        </a:spcAft>
        <a:buFont typeface="Arial" panose="020B0604020202020204" pitchFamily="34" charset="0"/>
        <a:buNone/>
        <a:tabLst/>
        <a:defRPr sz="4398" b="1" kern="1200" cap="all" spc="301" baseline="0">
          <a:ln w="38100">
            <a:noFill/>
            <a:miter lim="800000"/>
          </a:ln>
          <a:solidFill>
            <a:schemeClr val="bg2"/>
          </a:solidFill>
          <a:latin typeface="+mj-lt"/>
          <a:ea typeface="+mn-ea"/>
          <a:cs typeface="+mn-cs"/>
        </a:defRPr>
      </a:lvl4pPr>
      <a:lvl5pPr marL="0" indent="0" algn="l" defTabSz="266606" rtl="0" eaLnBrk="1" latinLnBrk="0" hangingPunct="1">
        <a:lnSpc>
          <a:spcPct val="90000"/>
        </a:lnSpc>
        <a:spcBef>
          <a:spcPts val="599"/>
        </a:spcBef>
        <a:buFont typeface="Arial" panose="020B0604020202020204" pitchFamily="34" charset="0"/>
        <a:buNone/>
        <a:tabLst/>
        <a:defRPr sz="1800" b="1" kern="1200">
          <a:solidFill>
            <a:schemeClr val="tx1"/>
          </a:solidFill>
          <a:latin typeface="Arial" panose="020B0604020202020204" pitchFamily="34" charset="0"/>
          <a:ea typeface="+mn-ea"/>
          <a:cs typeface="Arial" panose="020B0604020202020204" pitchFamily="34" charset="0"/>
        </a:defRPr>
      </a:lvl5pPr>
      <a:lvl6pPr marL="444344" indent="-444344" algn="l" defTabSz="266606" rtl="0" eaLnBrk="1" latinLnBrk="0" hangingPunct="1">
        <a:lnSpc>
          <a:spcPct val="90000"/>
        </a:lnSpc>
        <a:spcBef>
          <a:spcPts val="2399"/>
        </a:spcBef>
        <a:buSzPct val="85000"/>
        <a:buFont typeface="+mj-lt"/>
        <a:buAutoNum type="arabicPeriod"/>
        <a:tabLst/>
        <a:defRPr sz="1800" kern="1200">
          <a:solidFill>
            <a:schemeClr val="tx1"/>
          </a:solidFill>
          <a:latin typeface="Arial" panose="020B0604020202020204" pitchFamily="34" charset="0"/>
          <a:ea typeface="+mn-ea"/>
          <a:cs typeface="Arial" panose="020B0604020202020204" pitchFamily="34" charset="0"/>
        </a:defRPr>
      </a:lvl6pPr>
      <a:lvl7pPr marL="723647" indent="-279303" algn="l" defTabSz="266606" rtl="0" eaLnBrk="1" latinLnBrk="0" hangingPunct="1">
        <a:lnSpc>
          <a:spcPct val="90000"/>
        </a:lnSpc>
        <a:spcBef>
          <a:spcPts val="2399"/>
        </a:spcBef>
        <a:buSzPct val="60000"/>
        <a:buFont typeface="Wingdings" panose="05000000000000000000" pitchFamily="2" charset="2"/>
        <a:buChar char="l"/>
        <a:tabLst/>
        <a:defRPr sz="1800" kern="1200">
          <a:solidFill>
            <a:schemeClr val="tx1"/>
          </a:solidFill>
          <a:latin typeface="Arial" panose="020B0604020202020204" pitchFamily="34" charset="0"/>
          <a:ea typeface="+mn-ea"/>
          <a:cs typeface="Arial" panose="020B0604020202020204" pitchFamily="34" charset="0"/>
        </a:defRPr>
      </a:lvl7pPr>
      <a:lvl8pPr marL="723647" indent="-279303" algn="l" defTabSz="266606" rtl="0" eaLnBrk="1" latinLnBrk="0" hangingPunct="1">
        <a:lnSpc>
          <a:spcPct val="90000"/>
        </a:lnSpc>
        <a:spcBef>
          <a:spcPts val="2399"/>
        </a:spcBef>
        <a:buFont typeface="+mj-lt"/>
        <a:buAutoNum type="alphaLcPeriod"/>
        <a:tabLst/>
        <a:defRPr sz="1800" kern="1200">
          <a:solidFill>
            <a:schemeClr val="tx1"/>
          </a:solidFill>
          <a:latin typeface="Arial" panose="020B0604020202020204" pitchFamily="34" charset="0"/>
          <a:ea typeface="+mn-ea"/>
          <a:cs typeface="Arial" panose="020B0604020202020204" pitchFamily="34" charset="0"/>
        </a:defRPr>
      </a:lvl8pPr>
      <a:lvl9pPr marL="0" indent="0" algn="l" defTabSz="266606" rtl="0" eaLnBrk="1" latinLnBrk="0" hangingPunct="1">
        <a:lnSpc>
          <a:spcPct val="90000"/>
        </a:lnSpc>
        <a:spcBef>
          <a:spcPts val="2399"/>
        </a:spcBef>
        <a:buFont typeface="Arial" panose="020B0604020202020204" pitchFamily="34" charset="0"/>
        <a:buNone/>
        <a:tabLst/>
        <a:defRPr sz="1000" i="1" kern="1200">
          <a:solidFill>
            <a:schemeClr val="tx1">
              <a:lumMod val="50000"/>
              <a:lumOff val="50000"/>
            </a:schemeClr>
          </a:solidFill>
          <a:latin typeface="Arial" panose="020B0604020202020204" pitchFamily="34" charset="0"/>
          <a:ea typeface="+mn-ea"/>
          <a:cs typeface="Arial" panose="020B0604020202020204" pitchFamily="34" charset="0"/>
        </a:defRPr>
      </a:lvl9pPr>
    </p:bodyStyle>
    <p:otherStyle>
      <a:defPPr>
        <a:defRPr lang="en-US"/>
      </a:defPPr>
      <a:lvl1pPr marL="0" algn="l" defTabSz="914080" rtl="0" eaLnBrk="1" latinLnBrk="0" hangingPunct="1">
        <a:defRPr sz="1800" kern="1200">
          <a:solidFill>
            <a:schemeClr val="tx1"/>
          </a:solidFill>
          <a:latin typeface="+mn-lt"/>
          <a:ea typeface="+mn-ea"/>
          <a:cs typeface="+mn-cs"/>
        </a:defRPr>
      </a:lvl1pPr>
      <a:lvl2pPr marL="457041" algn="l" defTabSz="914080" rtl="0" eaLnBrk="1" latinLnBrk="0" hangingPunct="1">
        <a:defRPr sz="1800" kern="1200">
          <a:solidFill>
            <a:schemeClr val="tx1"/>
          </a:solidFill>
          <a:latin typeface="+mn-lt"/>
          <a:ea typeface="+mn-ea"/>
          <a:cs typeface="+mn-cs"/>
        </a:defRPr>
      </a:lvl2pPr>
      <a:lvl3pPr marL="914080" algn="l" defTabSz="914080" rtl="0" eaLnBrk="1" latinLnBrk="0" hangingPunct="1">
        <a:defRPr sz="1800" kern="1200">
          <a:solidFill>
            <a:schemeClr val="tx1"/>
          </a:solidFill>
          <a:latin typeface="+mn-lt"/>
          <a:ea typeface="+mn-ea"/>
          <a:cs typeface="+mn-cs"/>
        </a:defRPr>
      </a:lvl3pPr>
      <a:lvl4pPr marL="1371120" algn="l" defTabSz="914080" rtl="0" eaLnBrk="1" latinLnBrk="0" hangingPunct="1">
        <a:defRPr sz="1800" kern="1200">
          <a:solidFill>
            <a:schemeClr val="tx1"/>
          </a:solidFill>
          <a:latin typeface="+mn-lt"/>
          <a:ea typeface="+mn-ea"/>
          <a:cs typeface="+mn-cs"/>
        </a:defRPr>
      </a:lvl4pPr>
      <a:lvl5pPr marL="1828161" algn="l" defTabSz="914080" rtl="0" eaLnBrk="1" latinLnBrk="0" hangingPunct="1">
        <a:defRPr sz="1800" kern="1200">
          <a:solidFill>
            <a:schemeClr val="tx1"/>
          </a:solidFill>
          <a:latin typeface="+mn-lt"/>
          <a:ea typeface="+mn-ea"/>
          <a:cs typeface="+mn-cs"/>
        </a:defRPr>
      </a:lvl5pPr>
      <a:lvl6pPr marL="2285202" algn="l" defTabSz="914080" rtl="0" eaLnBrk="1" latinLnBrk="0" hangingPunct="1">
        <a:defRPr sz="1800" kern="1200">
          <a:solidFill>
            <a:schemeClr val="tx1"/>
          </a:solidFill>
          <a:latin typeface="+mn-lt"/>
          <a:ea typeface="+mn-ea"/>
          <a:cs typeface="+mn-cs"/>
        </a:defRPr>
      </a:lvl6pPr>
      <a:lvl7pPr marL="2742242" algn="l" defTabSz="914080" rtl="0" eaLnBrk="1" latinLnBrk="0" hangingPunct="1">
        <a:defRPr sz="1800" kern="1200">
          <a:solidFill>
            <a:schemeClr val="tx1"/>
          </a:solidFill>
          <a:latin typeface="+mn-lt"/>
          <a:ea typeface="+mn-ea"/>
          <a:cs typeface="+mn-cs"/>
        </a:defRPr>
      </a:lvl7pPr>
      <a:lvl8pPr marL="3199281" algn="l" defTabSz="914080" rtl="0" eaLnBrk="1" latinLnBrk="0" hangingPunct="1">
        <a:defRPr sz="1800" kern="1200">
          <a:solidFill>
            <a:schemeClr val="tx1"/>
          </a:solidFill>
          <a:latin typeface="+mn-lt"/>
          <a:ea typeface="+mn-ea"/>
          <a:cs typeface="+mn-cs"/>
        </a:defRPr>
      </a:lvl8pPr>
      <a:lvl9pPr marL="3656322" algn="l" defTabSz="91408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3" userDrawn="1">
          <p15:clr>
            <a:srgbClr val="F26B43"/>
          </p15:clr>
        </p15:guide>
        <p15:guide id="3" orient="horz" userDrawn="1">
          <p15:clr>
            <a:srgbClr val="F26B43"/>
          </p15:clr>
        </p15:guide>
        <p15:guide id="4" orient="horz" pos="4320" userDrawn="1">
          <p15:clr>
            <a:srgbClr val="F26B43"/>
          </p15:clr>
        </p15:guide>
        <p15:guide id="5" orient="horz" pos="482" userDrawn="1">
          <p15:clr>
            <a:srgbClr val="5ACBF0"/>
          </p15:clr>
        </p15:guide>
        <p15:guide id="6" pos="633" userDrawn="1">
          <p15:clr>
            <a:srgbClr val="5ACBF0"/>
          </p15:clr>
        </p15:guide>
        <p15:guide id="7" pos="7278" userDrawn="1">
          <p15:clr>
            <a:srgbClr val="5ACBF0"/>
          </p15:clr>
        </p15:guide>
        <p15:guide id="8" orient="horz" pos="890" userDrawn="1">
          <p15:clr>
            <a:srgbClr val="5ACBF0"/>
          </p15:clr>
        </p15:guide>
        <p15:guide id="9" orient="horz" pos="3908"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p:txBody>
          <a:bodyPr/>
          <a:lstStyle/>
          <a:p>
            <a:endParaRPr lang="nl-NL"/>
          </a:p>
        </p:txBody>
      </p:sp>
      <p:sp>
        <p:nvSpPr>
          <p:cNvPr id="17" name="Tijdelijke aanduiding voor tekst 14">
            <a:extLst>
              <a:ext uri="{FF2B5EF4-FFF2-40B4-BE49-F238E27FC236}">
                <a16:creationId xmlns:a16="http://schemas.microsoft.com/office/drawing/2014/main" id="{6DC9BA3E-1227-FAE6-D8DB-37FE7E067566}"/>
              </a:ext>
            </a:extLst>
          </p:cNvPr>
          <p:cNvSpPr>
            <a:spLocks noGrp="1"/>
          </p:cNvSpPr>
          <p:nvPr>
            <p:ph type="body" sz="quarter" idx="22"/>
          </p:nvPr>
        </p:nvSpPr>
        <p:spPr>
          <a:xfrm>
            <a:off x="-438806" y="2927546"/>
            <a:ext cx="7189230" cy="1842368"/>
          </a:xfrm>
        </p:spPr>
        <p:txBody>
          <a:bodyPr/>
          <a:lstStyle/>
          <a:p>
            <a:endParaRPr lang="nl-NL"/>
          </a:p>
        </p:txBody>
      </p:sp>
      <p:sp>
        <p:nvSpPr>
          <p:cNvPr id="18" name="Tijdelijke aanduiding voor verticale tekst 9">
            <a:extLst>
              <a:ext uri="{FF2B5EF4-FFF2-40B4-BE49-F238E27FC236}">
                <a16:creationId xmlns:a16="http://schemas.microsoft.com/office/drawing/2014/main" id="{473F5EF7-86ED-9B2E-9155-007DC99D0C08}"/>
              </a:ext>
            </a:extLst>
          </p:cNvPr>
          <p:cNvSpPr>
            <a:spLocks noGrp="1"/>
          </p:cNvSpPr>
          <p:nvPr>
            <p:ph type="body" orient="vert" idx="24"/>
          </p:nvPr>
        </p:nvSpPr>
        <p:spPr>
          <a:xfrm>
            <a:off x="373927" y="2998552"/>
            <a:ext cx="3755598" cy="280911"/>
          </a:xfrm>
        </p:spPr>
        <p:txBody>
          <a:bodyPr/>
          <a:lstStyle/>
          <a:p>
            <a:r>
              <a:rPr lang="nl-NL" dirty="0"/>
              <a:t>12 oktober 2022</a:t>
            </a:r>
          </a:p>
        </p:txBody>
      </p:sp>
      <p:sp>
        <p:nvSpPr>
          <p:cNvPr id="19" name="Tijdelijke aanduiding voor verticale tekst 8">
            <a:extLst>
              <a:ext uri="{FF2B5EF4-FFF2-40B4-BE49-F238E27FC236}">
                <a16:creationId xmlns:a16="http://schemas.microsoft.com/office/drawing/2014/main" id="{144CA232-618F-8118-107F-8F4B7BE472AB}"/>
              </a:ext>
            </a:extLst>
          </p:cNvPr>
          <p:cNvSpPr txBox="1">
            <a:spLocks/>
          </p:cNvSpPr>
          <p:nvPr/>
        </p:nvSpPr>
        <p:spPr>
          <a:xfrm>
            <a:off x="351624" y="3287727"/>
            <a:ext cx="6120893" cy="1342549"/>
          </a:xfrm>
          <a:prstGeom prst="rect">
            <a:avLst/>
          </a:prstGeom>
        </p:spPr>
        <p:txBody>
          <a:bodyPr vert="horz" lIns="0" tIns="0" rIns="0" bIns="0" rtlCol="0" anchor="ctr" anchorCtr="0">
            <a:noAutofit/>
          </a:bodyPr>
          <a:lstStyle>
            <a:lvl1pPr marL="0" indent="0" algn="l" defTabSz="914446" rtl="0" eaLnBrk="1" latinLnBrk="0" hangingPunct="1">
              <a:lnSpc>
                <a:spcPct val="90000"/>
              </a:lnSpc>
              <a:spcBef>
                <a:spcPts val="0"/>
              </a:spcBef>
              <a:buSzPct val="60000"/>
              <a:buFont typeface="Wingdings" panose="05000000000000000000" pitchFamily="2" charset="2"/>
              <a:buNone/>
              <a:defRPr lang="nl-NL" sz="4398" b="1" kern="1200" noProof="0" dirty="0">
                <a:solidFill>
                  <a:schemeClr val="bg1"/>
                </a:solidFill>
                <a:latin typeface="+mj-lt"/>
                <a:ea typeface="+mn-ea"/>
                <a:cs typeface="+mn-cs"/>
              </a:defRPr>
            </a:lvl1pPr>
            <a:lvl2pPr marL="531839" indent="-265126" algn="l" defTabSz="914446" rtl="0" eaLnBrk="1" latinLnBrk="0" hangingPunct="1">
              <a:lnSpc>
                <a:spcPct val="90000"/>
              </a:lnSpc>
              <a:spcBef>
                <a:spcPts val="2401"/>
              </a:spcBef>
              <a:buFont typeface="Futura Bk BT" panose="020B0502020204020303" pitchFamily="34" charset="0"/>
              <a:buChar char="−"/>
              <a:defRPr sz="1800" kern="1200">
                <a:solidFill>
                  <a:schemeClr val="tx1"/>
                </a:solidFill>
                <a:latin typeface="+mn-lt"/>
                <a:ea typeface="+mn-ea"/>
                <a:cs typeface="Arial" panose="020B0604020202020204" pitchFamily="34" charset="0"/>
              </a:defRPr>
            </a:lvl2pPr>
            <a:lvl3pPr marL="0" indent="0" algn="l" defTabSz="266713" rtl="0" eaLnBrk="1" latinLnBrk="0" hangingPunct="1">
              <a:lnSpc>
                <a:spcPct val="90000"/>
              </a:lnSpc>
              <a:spcBef>
                <a:spcPts val="2401"/>
              </a:spcBef>
              <a:buFont typeface="Arial" panose="020B0604020202020204" pitchFamily="34" charset="0"/>
              <a:buNone/>
              <a:tabLst/>
              <a:defRPr sz="1800" kern="1200">
                <a:solidFill>
                  <a:schemeClr val="tx1"/>
                </a:solidFill>
                <a:latin typeface="+mn-lt"/>
                <a:ea typeface="+mn-ea"/>
                <a:cs typeface="Arial" panose="020B0604020202020204" pitchFamily="34" charset="0"/>
              </a:defRPr>
            </a:lvl3pPr>
            <a:lvl4pPr marL="0" indent="0" algn="l" defTabSz="266713" rtl="0" eaLnBrk="1" latinLnBrk="0" hangingPunct="1">
              <a:lnSpc>
                <a:spcPct val="90000"/>
              </a:lnSpc>
              <a:spcBef>
                <a:spcPts val="1800"/>
              </a:spcBef>
              <a:spcAft>
                <a:spcPts val="599"/>
              </a:spcAft>
              <a:buFont typeface="Arial" panose="020B0604020202020204" pitchFamily="34" charset="0"/>
              <a:buNone/>
              <a:tabLst/>
              <a:defRPr sz="4400" b="1" kern="1200" cap="all" spc="301" baseline="0">
                <a:ln w="38100">
                  <a:noFill/>
                  <a:miter lim="800000"/>
                </a:ln>
                <a:solidFill>
                  <a:schemeClr val="bg2"/>
                </a:solidFill>
                <a:latin typeface="+mn-lt"/>
                <a:ea typeface="+mn-ea"/>
                <a:cs typeface="+mn-cs"/>
              </a:defRPr>
            </a:lvl4pPr>
            <a:lvl5pPr marL="0" indent="0" algn="l" defTabSz="266713" rtl="0" eaLnBrk="1" latinLnBrk="0" hangingPunct="1">
              <a:lnSpc>
                <a:spcPct val="90000"/>
              </a:lnSpc>
              <a:spcBef>
                <a:spcPts val="599"/>
              </a:spcBef>
              <a:buFont typeface="Arial" panose="020B0604020202020204" pitchFamily="34" charset="0"/>
              <a:buNone/>
              <a:tabLst/>
              <a:defRPr sz="1800" b="1" kern="1200">
                <a:solidFill>
                  <a:schemeClr val="tx1"/>
                </a:solidFill>
                <a:latin typeface="+mn-lt"/>
                <a:ea typeface="+mn-ea"/>
                <a:cs typeface="Arial" panose="020B0604020202020204" pitchFamily="34" charset="0"/>
              </a:defRPr>
            </a:lvl5pPr>
            <a:lvl6pPr marL="444522" indent="-444522" algn="l" defTabSz="266713" rtl="0" eaLnBrk="1" latinLnBrk="0" hangingPunct="1">
              <a:lnSpc>
                <a:spcPct val="90000"/>
              </a:lnSpc>
              <a:spcBef>
                <a:spcPts val="2401"/>
              </a:spcBef>
              <a:buSzPct val="85000"/>
              <a:buFont typeface="+mj-lt"/>
              <a:buAutoNum type="arabicPeriod"/>
              <a:tabLst/>
              <a:defRPr sz="1800" kern="1200">
                <a:solidFill>
                  <a:schemeClr val="tx1"/>
                </a:solidFill>
                <a:latin typeface="+mn-lt"/>
                <a:ea typeface="+mn-ea"/>
                <a:cs typeface="Arial" panose="020B0604020202020204" pitchFamily="34" charset="0"/>
              </a:defRPr>
            </a:lvl6pPr>
            <a:lvl7pPr marL="723937" indent="-279415" algn="l" defTabSz="266713" rtl="0" eaLnBrk="1" latinLnBrk="0" hangingPunct="1">
              <a:lnSpc>
                <a:spcPct val="90000"/>
              </a:lnSpc>
              <a:spcBef>
                <a:spcPts val="2401"/>
              </a:spcBef>
              <a:buSzPct val="60000"/>
              <a:buFont typeface="Wingdings" panose="05000000000000000000" pitchFamily="2" charset="2"/>
              <a:buChar char="l"/>
              <a:tabLst/>
              <a:defRPr sz="1800" kern="1200">
                <a:solidFill>
                  <a:schemeClr val="tx1"/>
                </a:solidFill>
                <a:latin typeface="+mn-lt"/>
                <a:ea typeface="+mn-ea"/>
                <a:cs typeface="Arial" panose="020B0604020202020204" pitchFamily="34" charset="0"/>
              </a:defRPr>
            </a:lvl7pPr>
            <a:lvl8pPr marL="723937" indent="-279415" algn="l" defTabSz="266713" rtl="0" eaLnBrk="1" latinLnBrk="0" hangingPunct="1">
              <a:lnSpc>
                <a:spcPct val="90000"/>
              </a:lnSpc>
              <a:spcBef>
                <a:spcPts val="2401"/>
              </a:spcBef>
              <a:buFont typeface="+mj-lt"/>
              <a:buAutoNum type="alphaLcPeriod"/>
              <a:tabLst/>
              <a:defRPr sz="1800" kern="1200">
                <a:solidFill>
                  <a:schemeClr val="tx1"/>
                </a:solidFill>
                <a:latin typeface="+mn-lt"/>
                <a:ea typeface="+mn-ea"/>
                <a:cs typeface="Arial" panose="020B0604020202020204" pitchFamily="34" charset="0"/>
              </a:defRPr>
            </a:lvl8pPr>
            <a:lvl9pPr marL="0" indent="0" algn="l" defTabSz="266713" rtl="0" eaLnBrk="1" latinLnBrk="0" hangingPunct="1">
              <a:lnSpc>
                <a:spcPct val="90000"/>
              </a:lnSpc>
              <a:spcBef>
                <a:spcPts val="2401"/>
              </a:spcBef>
              <a:buFont typeface="Arial" panose="020B0604020202020204" pitchFamily="34" charset="0"/>
              <a:buNone/>
              <a:tabLst/>
              <a:defRPr sz="1000" i="1" kern="1200">
                <a:solidFill>
                  <a:schemeClr val="tx1">
                    <a:lumMod val="50000"/>
                    <a:lumOff val="50000"/>
                  </a:schemeClr>
                </a:solidFill>
                <a:latin typeface="+mn-lt"/>
                <a:ea typeface="+mn-ea"/>
                <a:cs typeface="Arial" panose="020B0604020202020204" pitchFamily="34" charset="0"/>
              </a:defRPr>
            </a:lvl9pPr>
          </a:lstStyle>
          <a:p>
            <a:r>
              <a:rPr lang="nl-NL" sz="3200" dirty="0"/>
              <a:t>Palliatieve Zorg TTV</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38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alphaModFix amt="54000"/>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a:xfrm>
            <a:off x="1219331" y="1265156"/>
            <a:ext cx="3755598" cy="1342549"/>
          </a:xfrm>
        </p:spPr>
        <p:txBody>
          <a:bodyPr/>
          <a:lstStyle/>
          <a:p>
            <a:r>
              <a:rPr lang="nl-NL" dirty="0">
                <a:solidFill>
                  <a:schemeClr val="tx1"/>
                </a:solidFill>
              </a:rPr>
              <a:t>Gesprek</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
        <p:nvSpPr>
          <p:cNvPr id="6" name="Tijdelijke aanduiding voor tekst 9">
            <a:extLst>
              <a:ext uri="{FF2B5EF4-FFF2-40B4-BE49-F238E27FC236}">
                <a16:creationId xmlns:a16="http://schemas.microsoft.com/office/drawing/2014/main" id="{22DEE60F-8D9D-CC3D-809D-975E4CF67D63}"/>
              </a:ext>
            </a:extLst>
          </p:cNvPr>
          <p:cNvSpPr txBox="1">
            <a:spLocks/>
          </p:cNvSpPr>
          <p:nvPr/>
        </p:nvSpPr>
        <p:spPr>
          <a:xfrm>
            <a:off x="3097130" y="2512542"/>
            <a:ext cx="3996258" cy="1342549"/>
          </a:xfrm>
          <a:prstGeom prst="rect">
            <a:avLst/>
          </a:prstGeom>
        </p:spPr>
        <p:txBody>
          <a:bodyPr vert="horz" lIns="0" tIns="0" rIns="0" bIns="0" rtlCol="0" anchor="ctr" anchorCtr="0">
            <a:noAutofit/>
          </a:bodyPr>
          <a:lstStyle>
            <a:lvl1pPr marL="0" indent="0" algn="l" defTabSz="914446" rtl="0" eaLnBrk="1" latinLnBrk="0" hangingPunct="1">
              <a:lnSpc>
                <a:spcPct val="90000"/>
              </a:lnSpc>
              <a:spcBef>
                <a:spcPts val="0"/>
              </a:spcBef>
              <a:buSzPct val="60000"/>
              <a:buFont typeface="Wingdings" panose="05000000000000000000" pitchFamily="2" charset="2"/>
              <a:buNone/>
              <a:defRPr lang="nl-NL" sz="4398" b="1" kern="1200" noProof="0" dirty="0">
                <a:solidFill>
                  <a:schemeClr val="bg1"/>
                </a:solidFill>
                <a:latin typeface="+mj-lt"/>
                <a:ea typeface="+mn-ea"/>
                <a:cs typeface="+mn-cs"/>
              </a:defRPr>
            </a:lvl1pPr>
            <a:lvl2pPr marL="531839" indent="-265126" algn="l" defTabSz="914446" rtl="0" eaLnBrk="1" latinLnBrk="0" hangingPunct="1">
              <a:lnSpc>
                <a:spcPct val="90000"/>
              </a:lnSpc>
              <a:spcBef>
                <a:spcPts val="2401"/>
              </a:spcBef>
              <a:buFont typeface="Futura Bk BT" panose="020B0502020204020303" pitchFamily="34" charset="0"/>
              <a:buChar char="−"/>
              <a:defRPr sz="1800" kern="1200">
                <a:solidFill>
                  <a:schemeClr val="tx1"/>
                </a:solidFill>
                <a:latin typeface="+mn-lt"/>
                <a:ea typeface="+mn-ea"/>
                <a:cs typeface="Arial" panose="020B0604020202020204" pitchFamily="34" charset="0"/>
              </a:defRPr>
            </a:lvl2pPr>
            <a:lvl3pPr marL="0" indent="0" algn="l" defTabSz="266713" rtl="0" eaLnBrk="1" latinLnBrk="0" hangingPunct="1">
              <a:lnSpc>
                <a:spcPct val="90000"/>
              </a:lnSpc>
              <a:spcBef>
                <a:spcPts val="2401"/>
              </a:spcBef>
              <a:buFont typeface="Arial" panose="020B0604020202020204" pitchFamily="34" charset="0"/>
              <a:buNone/>
              <a:tabLst/>
              <a:defRPr sz="1800" kern="1200">
                <a:solidFill>
                  <a:schemeClr val="tx1"/>
                </a:solidFill>
                <a:latin typeface="+mn-lt"/>
                <a:ea typeface="+mn-ea"/>
                <a:cs typeface="Arial" panose="020B0604020202020204" pitchFamily="34" charset="0"/>
              </a:defRPr>
            </a:lvl3pPr>
            <a:lvl4pPr marL="0" indent="0" algn="l" defTabSz="266713" rtl="0" eaLnBrk="1" latinLnBrk="0" hangingPunct="1">
              <a:lnSpc>
                <a:spcPct val="90000"/>
              </a:lnSpc>
              <a:spcBef>
                <a:spcPts val="1800"/>
              </a:spcBef>
              <a:spcAft>
                <a:spcPts val="599"/>
              </a:spcAft>
              <a:buFont typeface="Arial" panose="020B0604020202020204" pitchFamily="34" charset="0"/>
              <a:buNone/>
              <a:tabLst/>
              <a:defRPr sz="4400" b="1" kern="1200" cap="all" spc="301" baseline="0">
                <a:ln w="38100">
                  <a:noFill/>
                  <a:miter lim="800000"/>
                </a:ln>
                <a:solidFill>
                  <a:schemeClr val="bg2"/>
                </a:solidFill>
                <a:latin typeface="+mn-lt"/>
                <a:ea typeface="+mn-ea"/>
                <a:cs typeface="+mn-cs"/>
              </a:defRPr>
            </a:lvl4pPr>
            <a:lvl5pPr marL="0" indent="0" algn="l" defTabSz="266713" rtl="0" eaLnBrk="1" latinLnBrk="0" hangingPunct="1">
              <a:lnSpc>
                <a:spcPct val="90000"/>
              </a:lnSpc>
              <a:spcBef>
                <a:spcPts val="599"/>
              </a:spcBef>
              <a:buFont typeface="Arial" panose="020B0604020202020204" pitchFamily="34" charset="0"/>
              <a:buNone/>
              <a:tabLst/>
              <a:defRPr sz="1800" b="1" kern="1200">
                <a:solidFill>
                  <a:schemeClr val="tx1"/>
                </a:solidFill>
                <a:latin typeface="+mn-lt"/>
                <a:ea typeface="+mn-ea"/>
                <a:cs typeface="Arial" panose="020B0604020202020204" pitchFamily="34" charset="0"/>
              </a:defRPr>
            </a:lvl5pPr>
            <a:lvl6pPr marL="444522" indent="-444522" algn="l" defTabSz="266713" rtl="0" eaLnBrk="1" latinLnBrk="0" hangingPunct="1">
              <a:lnSpc>
                <a:spcPct val="90000"/>
              </a:lnSpc>
              <a:spcBef>
                <a:spcPts val="2401"/>
              </a:spcBef>
              <a:buSzPct val="85000"/>
              <a:buFont typeface="+mj-lt"/>
              <a:buAutoNum type="arabicPeriod"/>
              <a:tabLst/>
              <a:defRPr sz="1800" kern="1200">
                <a:solidFill>
                  <a:schemeClr val="tx1"/>
                </a:solidFill>
                <a:latin typeface="+mn-lt"/>
                <a:ea typeface="+mn-ea"/>
                <a:cs typeface="Arial" panose="020B0604020202020204" pitchFamily="34" charset="0"/>
              </a:defRPr>
            </a:lvl6pPr>
            <a:lvl7pPr marL="723937" indent="-279415" algn="l" defTabSz="266713" rtl="0" eaLnBrk="1" latinLnBrk="0" hangingPunct="1">
              <a:lnSpc>
                <a:spcPct val="90000"/>
              </a:lnSpc>
              <a:spcBef>
                <a:spcPts val="2401"/>
              </a:spcBef>
              <a:buSzPct val="60000"/>
              <a:buFont typeface="Wingdings" panose="05000000000000000000" pitchFamily="2" charset="2"/>
              <a:buChar char="l"/>
              <a:tabLst/>
              <a:defRPr sz="1800" kern="1200">
                <a:solidFill>
                  <a:schemeClr val="tx1"/>
                </a:solidFill>
                <a:latin typeface="+mn-lt"/>
                <a:ea typeface="+mn-ea"/>
                <a:cs typeface="Arial" panose="020B0604020202020204" pitchFamily="34" charset="0"/>
              </a:defRPr>
            </a:lvl7pPr>
            <a:lvl8pPr marL="723937" indent="-279415" algn="l" defTabSz="266713" rtl="0" eaLnBrk="1" latinLnBrk="0" hangingPunct="1">
              <a:lnSpc>
                <a:spcPct val="90000"/>
              </a:lnSpc>
              <a:spcBef>
                <a:spcPts val="2401"/>
              </a:spcBef>
              <a:buFont typeface="+mj-lt"/>
              <a:buAutoNum type="alphaLcPeriod"/>
              <a:tabLst/>
              <a:defRPr sz="1800" kern="1200">
                <a:solidFill>
                  <a:schemeClr val="tx1"/>
                </a:solidFill>
                <a:latin typeface="+mn-lt"/>
                <a:ea typeface="+mn-ea"/>
                <a:cs typeface="Arial" panose="020B0604020202020204" pitchFamily="34" charset="0"/>
              </a:defRPr>
            </a:lvl8pPr>
            <a:lvl9pPr marL="0" indent="0" algn="l" defTabSz="266713" rtl="0" eaLnBrk="1" latinLnBrk="0" hangingPunct="1">
              <a:lnSpc>
                <a:spcPct val="90000"/>
              </a:lnSpc>
              <a:spcBef>
                <a:spcPts val="2401"/>
              </a:spcBef>
              <a:buFont typeface="Arial" panose="020B0604020202020204" pitchFamily="34" charset="0"/>
              <a:buNone/>
              <a:tabLst/>
              <a:defRPr sz="1000" i="1" kern="1200">
                <a:solidFill>
                  <a:schemeClr val="tx1">
                    <a:lumMod val="50000"/>
                    <a:lumOff val="50000"/>
                  </a:schemeClr>
                </a:solidFill>
                <a:latin typeface="+mn-lt"/>
                <a:ea typeface="+mn-ea"/>
                <a:cs typeface="Arial" panose="020B0604020202020204" pitchFamily="34" charset="0"/>
              </a:defRPr>
            </a:lvl9pPr>
          </a:lstStyle>
          <a:p>
            <a:r>
              <a:rPr lang="nl-NL" dirty="0">
                <a:solidFill>
                  <a:schemeClr val="tx1"/>
                </a:solidFill>
              </a:rPr>
              <a:t>Samenwerking</a:t>
            </a:r>
          </a:p>
        </p:txBody>
      </p:sp>
      <p:sp>
        <p:nvSpPr>
          <p:cNvPr id="7" name="Tijdelijke aanduiding voor tekst 9">
            <a:extLst>
              <a:ext uri="{FF2B5EF4-FFF2-40B4-BE49-F238E27FC236}">
                <a16:creationId xmlns:a16="http://schemas.microsoft.com/office/drawing/2014/main" id="{75C498F5-DE30-C15B-C38A-AFA53CBBEF46}"/>
              </a:ext>
            </a:extLst>
          </p:cNvPr>
          <p:cNvSpPr txBox="1">
            <a:spLocks/>
          </p:cNvSpPr>
          <p:nvPr/>
        </p:nvSpPr>
        <p:spPr>
          <a:xfrm>
            <a:off x="6769964" y="3759928"/>
            <a:ext cx="5426798" cy="1342549"/>
          </a:xfrm>
          <a:prstGeom prst="rect">
            <a:avLst/>
          </a:prstGeom>
        </p:spPr>
        <p:txBody>
          <a:bodyPr vert="horz" lIns="0" tIns="0" rIns="0" bIns="0" rtlCol="0" anchor="ctr" anchorCtr="0">
            <a:noAutofit/>
          </a:bodyPr>
          <a:lstStyle>
            <a:lvl1pPr marL="0" indent="0" algn="l" defTabSz="914446" rtl="0" eaLnBrk="1" latinLnBrk="0" hangingPunct="1">
              <a:lnSpc>
                <a:spcPct val="90000"/>
              </a:lnSpc>
              <a:spcBef>
                <a:spcPts val="0"/>
              </a:spcBef>
              <a:buSzPct val="60000"/>
              <a:buFont typeface="Wingdings" panose="05000000000000000000" pitchFamily="2" charset="2"/>
              <a:buNone/>
              <a:defRPr lang="nl-NL" sz="4398" b="1" kern="1200" noProof="0" dirty="0">
                <a:solidFill>
                  <a:schemeClr val="bg1"/>
                </a:solidFill>
                <a:latin typeface="+mj-lt"/>
                <a:ea typeface="+mn-ea"/>
                <a:cs typeface="+mn-cs"/>
              </a:defRPr>
            </a:lvl1pPr>
            <a:lvl2pPr marL="531839" indent="-265126" algn="l" defTabSz="914446" rtl="0" eaLnBrk="1" latinLnBrk="0" hangingPunct="1">
              <a:lnSpc>
                <a:spcPct val="90000"/>
              </a:lnSpc>
              <a:spcBef>
                <a:spcPts val="2401"/>
              </a:spcBef>
              <a:buFont typeface="Futura Bk BT" panose="020B0502020204020303" pitchFamily="34" charset="0"/>
              <a:buChar char="−"/>
              <a:defRPr sz="1800" kern="1200">
                <a:solidFill>
                  <a:schemeClr val="tx1"/>
                </a:solidFill>
                <a:latin typeface="+mn-lt"/>
                <a:ea typeface="+mn-ea"/>
                <a:cs typeface="Arial" panose="020B0604020202020204" pitchFamily="34" charset="0"/>
              </a:defRPr>
            </a:lvl2pPr>
            <a:lvl3pPr marL="0" indent="0" algn="l" defTabSz="266713" rtl="0" eaLnBrk="1" latinLnBrk="0" hangingPunct="1">
              <a:lnSpc>
                <a:spcPct val="90000"/>
              </a:lnSpc>
              <a:spcBef>
                <a:spcPts val="2401"/>
              </a:spcBef>
              <a:buFont typeface="Arial" panose="020B0604020202020204" pitchFamily="34" charset="0"/>
              <a:buNone/>
              <a:tabLst/>
              <a:defRPr sz="1800" kern="1200">
                <a:solidFill>
                  <a:schemeClr val="tx1"/>
                </a:solidFill>
                <a:latin typeface="+mn-lt"/>
                <a:ea typeface="+mn-ea"/>
                <a:cs typeface="Arial" panose="020B0604020202020204" pitchFamily="34" charset="0"/>
              </a:defRPr>
            </a:lvl3pPr>
            <a:lvl4pPr marL="0" indent="0" algn="l" defTabSz="266713" rtl="0" eaLnBrk="1" latinLnBrk="0" hangingPunct="1">
              <a:lnSpc>
                <a:spcPct val="90000"/>
              </a:lnSpc>
              <a:spcBef>
                <a:spcPts val="1800"/>
              </a:spcBef>
              <a:spcAft>
                <a:spcPts val="599"/>
              </a:spcAft>
              <a:buFont typeface="Arial" panose="020B0604020202020204" pitchFamily="34" charset="0"/>
              <a:buNone/>
              <a:tabLst/>
              <a:defRPr sz="4400" b="1" kern="1200" cap="all" spc="301" baseline="0">
                <a:ln w="38100">
                  <a:noFill/>
                  <a:miter lim="800000"/>
                </a:ln>
                <a:solidFill>
                  <a:schemeClr val="bg2"/>
                </a:solidFill>
                <a:latin typeface="+mn-lt"/>
                <a:ea typeface="+mn-ea"/>
                <a:cs typeface="+mn-cs"/>
              </a:defRPr>
            </a:lvl4pPr>
            <a:lvl5pPr marL="0" indent="0" algn="l" defTabSz="266713" rtl="0" eaLnBrk="1" latinLnBrk="0" hangingPunct="1">
              <a:lnSpc>
                <a:spcPct val="90000"/>
              </a:lnSpc>
              <a:spcBef>
                <a:spcPts val="599"/>
              </a:spcBef>
              <a:buFont typeface="Arial" panose="020B0604020202020204" pitchFamily="34" charset="0"/>
              <a:buNone/>
              <a:tabLst/>
              <a:defRPr sz="1800" b="1" kern="1200">
                <a:solidFill>
                  <a:schemeClr val="tx1"/>
                </a:solidFill>
                <a:latin typeface="+mn-lt"/>
                <a:ea typeface="+mn-ea"/>
                <a:cs typeface="Arial" panose="020B0604020202020204" pitchFamily="34" charset="0"/>
              </a:defRPr>
            </a:lvl5pPr>
            <a:lvl6pPr marL="444522" indent="-444522" algn="l" defTabSz="266713" rtl="0" eaLnBrk="1" latinLnBrk="0" hangingPunct="1">
              <a:lnSpc>
                <a:spcPct val="90000"/>
              </a:lnSpc>
              <a:spcBef>
                <a:spcPts val="2401"/>
              </a:spcBef>
              <a:buSzPct val="85000"/>
              <a:buFont typeface="+mj-lt"/>
              <a:buAutoNum type="arabicPeriod"/>
              <a:tabLst/>
              <a:defRPr sz="1800" kern="1200">
                <a:solidFill>
                  <a:schemeClr val="tx1"/>
                </a:solidFill>
                <a:latin typeface="+mn-lt"/>
                <a:ea typeface="+mn-ea"/>
                <a:cs typeface="Arial" panose="020B0604020202020204" pitchFamily="34" charset="0"/>
              </a:defRPr>
            </a:lvl6pPr>
            <a:lvl7pPr marL="723937" indent="-279415" algn="l" defTabSz="266713" rtl="0" eaLnBrk="1" latinLnBrk="0" hangingPunct="1">
              <a:lnSpc>
                <a:spcPct val="90000"/>
              </a:lnSpc>
              <a:spcBef>
                <a:spcPts val="2401"/>
              </a:spcBef>
              <a:buSzPct val="60000"/>
              <a:buFont typeface="Wingdings" panose="05000000000000000000" pitchFamily="2" charset="2"/>
              <a:buChar char="l"/>
              <a:tabLst/>
              <a:defRPr sz="1800" kern="1200">
                <a:solidFill>
                  <a:schemeClr val="tx1"/>
                </a:solidFill>
                <a:latin typeface="+mn-lt"/>
                <a:ea typeface="+mn-ea"/>
                <a:cs typeface="Arial" panose="020B0604020202020204" pitchFamily="34" charset="0"/>
              </a:defRPr>
            </a:lvl7pPr>
            <a:lvl8pPr marL="723937" indent="-279415" algn="l" defTabSz="266713" rtl="0" eaLnBrk="1" latinLnBrk="0" hangingPunct="1">
              <a:lnSpc>
                <a:spcPct val="90000"/>
              </a:lnSpc>
              <a:spcBef>
                <a:spcPts val="2401"/>
              </a:spcBef>
              <a:buFont typeface="+mj-lt"/>
              <a:buAutoNum type="alphaLcPeriod"/>
              <a:tabLst/>
              <a:defRPr sz="1800" kern="1200">
                <a:solidFill>
                  <a:schemeClr val="tx1"/>
                </a:solidFill>
                <a:latin typeface="+mn-lt"/>
                <a:ea typeface="+mn-ea"/>
                <a:cs typeface="Arial" panose="020B0604020202020204" pitchFamily="34" charset="0"/>
              </a:defRPr>
            </a:lvl8pPr>
            <a:lvl9pPr marL="0" indent="0" algn="l" defTabSz="266713" rtl="0" eaLnBrk="1" latinLnBrk="0" hangingPunct="1">
              <a:lnSpc>
                <a:spcPct val="90000"/>
              </a:lnSpc>
              <a:spcBef>
                <a:spcPts val="2401"/>
              </a:spcBef>
              <a:buFont typeface="Arial" panose="020B0604020202020204" pitchFamily="34" charset="0"/>
              <a:buNone/>
              <a:tabLst/>
              <a:defRPr sz="1000" i="1" kern="1200">
                <a:solidFill>
                  <a:schemeClr val="tx1">
                    <a:lumMod val="50000"/>
                    <a:lumOff val="50000"/>
                  </a:schemeClr>
                </a:solidFill>
                <a:latin typeface="+mn-lt"/>
                <a:ea typeface="+mn-ea"/>
                <a:cs typeface="Arial" panose="020B0604020202020204" pitchFamily="34" charset="0"/>
              </a:defRPr>
            </a:lvl9pPr>
          </a:lstStyle>
          <a:p>
            <a:r>
              <a:rPr lang="nl-NL" dirty="0">
                <a:solidFill>
                  <a:schemeClr val="tx1"/>
                </a:solidFill>
              </a:rPr>
              <a:t>Zorg terminale fase</a:t>
            </a:r>
          </a:p>
        </p:txBody>
      </p:sp>
    </p:spTree>
    <p:extLst>
      <p:ext uri="{BB962C8B-B14F-4D97-AF65-F5344CB8AC3E}">
        <p14:creationId xmlns:p14="http://schemas.microsoft.com/office/powerpoint/2010/main" val="2993369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alphaModFix amt="54000"/>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a:xfrm>
            <a:off x="1463040" y="2749257"/>
            <a:ext cx="9083040" cy="1342549"/>
          </a:xfrm>
        </p:spPr>
        <p:txBody>
          <a:bodyPr/>
          <a:lstStyle/>
          <a:p>
            <a:pPr algn="ctr"/>
            <a:r>
              <a:rPr lang="nl-NL" sz="4400" dirty="0">
                <a:solidFill>
                  <a:schemeClr val="tx1"/>
                </a:solidFill>
              </a:rPr>
              <a:t>Is ieder van jullie bekend met ons team? </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213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p:txBody>
          <a:bodyPr/>
          <a:lstStyle/>
          <a:p>
            <a:endParaRPr lang="nl-NL"/>
          </a:p>
        </p:txBody>
      </p:sp>
      <p:sp>
        <p:nvSpPr>
          <p:cNvPr id="17" name="Tijdelijke aanduiding voor tekst 14">
            <a:extLst>
              <a:ext uri="{FF2B5EF4-FFF2-40B4-BE49-F238E27FC236}">
                <a16:creationId xmlns:a16="http://schemas.microsoft.com/office/drawing/2014/main" id="{6DC9BA3E-1227-FAE6-D8DB-37FE7E067566}"/>
              </a:ext>
            </a:extLst>
          </p:cNvPr>
          <p:cNvSpPr>
            <a:spLocks noGrp="1"/>
          </p:cNvSpPr>
          <p:nvPr>
            <p:ph type="body" sz="quarter" idx="22"/>
          </p:nvPr>
        </p:nvSpPr>
        <p:spPr>
          <a:xfrm>
            <a:off x="-438806" y="2927546"/>
            <a:ext cx="7189230" cy="1842368"/>
          </a:xfrm>
        </p:spPr>
        <p:txBody>
          <a:bodyPr/>
          <a:lstStyle/>
          <a:p>
            <a:endParaRPr lang="nl-NL" dirty="0"/>
          </a:p>
        </p:txBody>
      </p:sp>
      <p:sp>
        <p:nvSpPr>
          <p:cNvPr id="19" name="Tijdelijke aanduiding voor verticale tekst 8">
            <a:extLst>
              <a:ext uri="{FF2B5EF4-FFF2-40B4-BE49-F238E27FC236}">
                <a16:creationId xmlns:a16="http://schemas.microsoft.com/office/drawing/2014/main" id="{144CA232-618F-8118-107F-8F4B7BE472AB}"/>
              </a:ext>
            </a:extLst>
          </p:cNvPr>
          <p:cNvSpPr txBox="1">
            <a:spLocks/>
          </p:cNvSpPr>
          <p:nvPr/>
        </p:nvSpPr>
        <p:spPr>
          <a:xfrm>
            <a:off x="351624" y="3287727"/>
            <a:ext cx="6120893" cy="1342549"/>
          </a:xfrm>
          <a:prstGeom prst="rect">
            <a:avLst/>
          </a:prstGeom>
        </p:spPr>
        <p:txBody>
          <a:bodyPr vert="horz" lIns="0" tIns="0" rIns="0" bIns="0" rtlCol="0" anchor="ctr" anchorCtr="0">
            <a:noAutofit/>
          </a:bodyPr>
          <a:lstStyle>
            <a:lvl1pPr marL="0" indent="0" algn="l" defTabSz="914446" rtl="0" eaLnBrk="1" latinLnBrk="0" hangingPunct="1">
              <a:lnSpc>
                <a:spcPct val="90000"/>
              </a:lnSpc>
              <a:spcBef>
                <a:spcPts val="0"/>
              </a:spcBef>
              <a:buSzPct val="60000"/>
              <a:buFont typeface="Wingdings" panose="05000000000000000000" pitchFamily="2" charset="2"/>
              <a:buNone/>
              <a:defRPr lang="nl-NL" sz="4398" b="1" kern="1200" noProof="0" dirty="0">
                <a:solidFill>
                  <a:schemeClr val="bg1"/>
                </a:solidFill>
                <a:latin typeface="+mj-lt"/>
                <a:ea typeface="+mn-ea"/>
                <a:cs typeface="+mn-cs"/>
              </a:defRPr>
            </a:lvl1pPr>
            <a:lvl2pPr marL="531839" indent="-265126" algn="l" defTabSz="914446" rtl="0" eaLnBrk="1" latinLnBrk="0" hangingPunct="1">
              <a:lnSpc>
                <a:spcPct val="90000"/>
              </a:lnSpc>
              <a:spcBef>
                <a:spcPts val="2401"/>
              </a:spcBef>
              <a:buFont typeface="Futura Bk BT" panose="020B0502020204020303" pitchFamily="34" charset="0"/>
              <a:buChar char="−"/>
              <a:defRPr sz="1800" kern="1200">
                <a:solidFill>
                  <a:schemeClr val="tx1"/>
                </a:solidFill>
                <a:latin typeface="+mn-lt"/>
                <a:ea typeface="+mn-ea"/>
                <a:cs typeface="Arial" panose="020B0604020202020204" pitchFamily="34" charset="0"/>
              </a:defRPr>
            </a:lvl2pPr>
            <a:lvl3pPr marL="0" indent="0" algn="l" defTabSz="266713" rtl="0" eaLnBrk="1" latinLnBrk="0" hangingPunct="1">
              <a:lnSpc>
                <a:spcPct val="90000"/>
              </a:lnSpc>
              <a:spcBef>
                <a:spcPts val="2401"/>
              </a:spcBef>
              <a:buFont typeface="Arial" panose="020B0604020202020204" pitchFamily="34" charset="0"/>
              <a:buNone/>
              <a:tabLst/>
              <a:defRPr sz="1800" kern="1200">
                <a:solidFill>
                  <a:schemeClr val="tx1"/>
                </a:solidFill>
                <a:latin typeface="+mn-lt"/>
                <a:ea typeface="+mn-ea"/>
                <a:cs typeface="Arial" panose="020B0604020202020204" pitchFamily="34" charset="0"/>
              </a:defRPr>
            </a:lvl3pPr>
            <a:lvl4pPr marL="0" indent="0" algn="l" defTabSz="266713" rtl="0" eaLnBrk="1" latinLnBrk="0" hangingPunct="1">
              <a:lnSpc>
                <a:spcPct val="90000"/>
              </a:lnSpc>
              <a:spcBef>
                <a:spcPts val="1800"/>
              </a:spcBef>
              <a:spcAft>
                <a:spcPts val="599"/>
              </a:spcAft>
              <a:buFont typeface="Arial" panose="020B0604020202020204" pitchFamily="34" charset="0"/>
              <a:buNone/>
              <a:tabLst/>
              <a:defRPr sz="4400" b="1" kern="1200" cap="all" spc="301" baseline="0">
                <a:ln w="38100">
                  <a:noFill/>
                  <a:miter lim="800000"/>
                </a:ln>
                <a:solidFill>
                  <a:schemeClr val="bg2"/>
                </a:solidFill>
                <a:latin typeface="+mn-lt"/>
                <a:ea typeface="+mn-ea"/>
                <a:cs typeface="+mn-cs"/>
              </a:defRPr>
            </a:lvl4pPr>
            <a:lvl5pPr marL="0" indent="0" algn="l" defTabSz="266713" rtl="0" eaLnBrk="1" latinLnBrk="0" hangingPunct="1">
              <a:lnSpc>
                <a:spcPct val="90000"/>
              </a:lnSpc>
              <a:spcBef>
                <a:spcPts val="599"/>
              </a:spcBef>
              <a:buFont typeface="Arial" panose="020B0604020202020204" pitchFamily="34" charset="0"/>
              <a:buNone/>
              <a:tabLst/>
              <a:defRPr sz="1800" b="1" kern="1200">
                <a:solidFill>
                  <a:schemeClr val="tx1"/>
                </a:solidFill>
                <a:latin typeface="+mn-lt"/>
                <a:ea typeface="+mn-ea"/>
                <a:cs typeface="Arial" panose="020B0604020202020204" pitchFamily="34" charset="0"/>
              </a:defRPr>
            </a:lvl5pPr>
            <a:lvl6pPr marL="444522" indent="-444522" algn="l" defTabSz="266713" rtl="0" eaLnBrk="1" latinLnBrk="0" hangingPunct="1">
              <a:lnSpc>
                <a:spcPct val="90000"/>
              </a:lnSpc>
              <a:spcBef>
                <a:spcPts val="2401"/>
              </a:spcBef>
              <a:buSzPct val="85000"/>
              <a:buFont typeface="+mj-lt"/>
              <a:buAutoNum type="arabicPeriod"/>
              <a:tabLst/>
              <a:defRPr sz="1800" kern="1200">
                <a:solidFill>
                  <a:schemeClr val="tx1"/>
                </a:solidFill>
                <a:latin typeface="+mn-lt"/>
                <a:ea typeface="+mn-ea"/>
                <a:cs typeface="Arial" panose="020B0604020202020204" pitchFamily="34" charset="0"/>
              </a:defRPr>
            </a:lvl6pPr>
            <a:lvl7pPr marL="723937" indent="-279415" algn="l" defTabSz="266713" rtl="0" eaLnBrk="1" latinLnBrk="0" hangingPunct="1">
              <a:lnSpc>
                <a:spcPct val="90000"/>
              </a:lnSpc>
              <a:spcBef>
                <a:spcPts val="2401"/>
              </a:spcBef>
              <a:buSzPct val="60000"/>
              <a:buFont typeface="Wingdings" panose="05000000000000000000" pitchFamily="2" charset="2"/>
              <a:buChar char="l"/>
              <a:tabLst/>
              <a:defRPr sz="1800" kern="1200">
                <a:solidFill>
                  <a:schemeClr val="tx1"/>
                </a:solidFill>
                <a:latin typeface="+mn-lt"/>
                <a:ea typeface="+mn-ea"/>
                <a:cs typeface="Arial" panose="020B0604020202020204" pitchFamily="34" charset="0"/>
              </a:defRPr>
            </a:lvl7pPr>
            <a:lvl8pPr marL="723937" indent="-279415" algn="l" defTabSz="266713" rtl="0" eaLnBrk="1" latinLnBrk="0" hangingPunct="1">
              <a:lnSpc>
                <a:spcPct val="90000"/>
              </a:lnSpc>
              <a:spcBef>
                <a:spcPts val="2401"/>
              </a:spcBef>
              <a:buFont typeface="+mj-lt"/>
              <a:buAutoNum type="alphaLcPeriod"/>
              <a:tabLst/>
              <a:defRPr sz="1800" kern="1200">
                <a:solidFill>
                  <a:schemeClr val="tx1"/>
                </a:solidFill>
                <a:latin typeface="+mn-lt"/>
                <a:ea typeface="+mn-ea"/>
                <a:cs typeface="Arial" panose="020B0604020202020204" pitchFamily="34" charset="0"/>
              </a:defRPr>
            </a:lvl8pPr>
            <a:lvl9pPr marL="0" indent="0" algn="l" defTabSz="266713" rtl="0" eaLnBrk="1" latinLnBrk="0" hangingPunct="1">
              <a:lnSpc>
                <a:spcPct val="90000"/>
              </a:lnSpc>
              <a:spcBef>
                <a:spcPts val="2401"/>
              </a:spcBef>
              <a:buFont typeface="Arial" panose="020B0604020202020204" pitchFamily="34" charset="0"/>
              <a:buNone/>
              <a:tabLst/>
              <a:defRPr sz="1000" i="1" kern="1200">
                <a:solidFill>
                  <a:schemeClr val="tx1">
                    <a:lumMod val="50000"/>
                    <a:lumOff val="50000"/>
                  </a:schemeClr>
                </a:solidFill>
                <a:latin typeface="+mn-lt"/>
                <a:ea typeface="+mn-ea"/>
                <a:cs typeface="Arial" panose="020B0604020202020204" pitchFamily="34" charset="0"/>
              </a:defRPr>
            </a:lvl9pPr>
          </a:lstStyle>
          <a:p>
            <a:r>
              <a:rPr lang="nl-NL" sz="3200" dirty="0"/>
              <a:t>Werkwijze TTV</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
        <p:nvSpPr>
          <p:cNvPr id="5" name="Tijdelijke aanduiding voor tekst 4">
            <a:extLst>
              <a:ext uri="{FF2B5EF4-FFF2-40B4-BE49-F238E27FC236}">
                <a16:creationId xmlns:a16="http://schemas.microsoft.com/office/drawing/2014/main" id="{FD827252-A52B-47B4-05D7-CE0435DF084D}"/>
              </a:ext>
            </a:extLst>
          </p:cNvPr>
          <p:cNvSpPr>
            <a:spLocks noGrp="1"/>
          </p:cNvSpPr>
          <p:nvPr>
            <p:ph type="body" idx="24"/>
          </p:nvPr>
        </p:nvSpPr>
        <p:spPr/>
        <p:txBody>
          <a:bodyPr/>
          <a:lstStyle/>
          <a:p>
            <a:endParaRPr lang="nl-NL"/>
          </a:p>
        </p:txBody>
      </p:sp>
    </p:spTree>
    <p:extLst>
      <p:ext uri="{BB962C8B-B14F-4D97-AF65-F5344CB8AC3E}">
        <p14:creationId xmlns:p14="http://schemas.microsoft.com/office/powerpoint/2010/main" val="289681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EDF8DBCE-6E60-4D93-ACCF-7BB0A2746E57}"/>
              </a:ext>
            </a:extLst>
          </p:cNvPr>
          <p:cNvSpPr>
            <a:spLocks noGrp="1"/>
          </p:cNvSpPr>
          <p:nvPr>
            <p:ph type="body" sz="quarter" idx="19"/>
          </p:nvPr>
        </p:nvSpPr>
        <p:spPr/>
        <p:txBody>
          <a:bodyPr/>
          <a:lstStyle/>
          <a:p>
            <a:r>
              <a:rPr lang="nl-NL"/>
              <a:t> </a:t>
            </a:r>
          </a:p>
        </p:txBody>
      </p:sp>
      <p:sp>
        <p:nvSpPr>
          <p:cNvPr id="4" name="Titel 3">
            <a:extLst>
              <a:ext uri="{FF2B5EF4-FFF2-40B4-BE49-F238E27FC236}">
                <a16:creationId xmlns:a16="http://schemas.microsoft.com/office/drawing/2014/main" id="{21CF017D-A25E-4230-8725-CBC898EEF51D}"/>
              </a:ext>
            </a:extLst>
          </p:cNvPr>
          <p:cNvSpPr>
            <a:spLocks noGrp="1"/>
          </p:cNvSpPr>
          <p:nvPr>
            <p:ph type="title"/>
          </p:nvPr>
        </p:nvSpPr>
        <p:spPr/>
        <p:txBody>
          <a:bodyPr/>
          <a:lstStyle/>
          <a:p>
            <a:r>
              <a:rPr lang="nl-NL" sz="3200" dirty="0"/>
              <a:t>Werkwijze TTV</a:t>
            </a:r>
          </a:p>
        </p:txBody>
      </p:sp>
      <p:sp>
        <p:nvSpPr>
          <p:cNvPr id="5" name="Tijdelijke aanduiding voor tekst 4">
            <a:extLst>
              <a:ext uri="{FF2B5EF4-FFF2-40B4-BE49-F238E27FC236}">
                <a16:creationId xmlns:a16="http://schemas.microsoft.com/office/drawing/2014/main" id="{8130956D-2A7F-4B03-98CD-60887D6C27C7}"/>
              </a:ext>
            </a:extLst>
          </p:cNvPr>
          <p:cNvSpPr>
            <a:spLocks noGrp="1"/>
          </p:cNvSpPr>
          <p:nvPr>
            <p:ph type="body" sz="quarter" idx="21"/>
          </p:nvPr>
        </p:nvSpPr>
        <p:spPr/>
        <p:txBody>
          <a:bodyPr/>
          <a:lstStyle/>
          <a:p>
            <a:r>
              <a:rPr lang="nl-NL"/>
              <a:t> </a:t>
            </a:r>
          </a:p>
        </p:txBody>
      </p:sp>
      <p:pic>
        <p:nvPicPr>
          <p:cNvPr id="1026" name="Picture 2" descr="KNVB Logo PNG Transparent &amp; SVG Vector - Freebie Supply">
            <a:extLst>
              <a:ext uri="{FF2B5EF4-FFF2-40B4-BE49-F238E27FC236}">
                <a16:creationId xmlns:a16="http://schemas.microsoft.com/office/drawing/2014/main" id="{5C4E3E5E-48BA-4EA0-9373-A9510E473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4684" y="1338001"/>
            <a:ext cx="905568" cy="9055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e bronafbeelding bekijken">
            <a:extLst>
              <a:ext uri="{FF2B5EF4-FFF2-40B4-BE49-F238E27FC236}">
                <a16:creationId xmlns:a16="http://schemas.microsoft.com/office/drawing/2014/main" id="{BF08A050-0B26-8384-BC2D-5E3D045E90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18FC4A70-6F60-9085-1885-67DFF7BD9941}"/>
              </a:ext>
            </a:extLst>
          </p:cNvPr>
          <p:cNvSpPr txBox="1"/>
          <p:nvPr/>
        </p:nvSpPr>
        <p:spPr>
          <a:xfrm>
            <a:off x="796836" y="1097280"/>
            <a:ext cx="4781006" cy="5183150"/>
          </a:xfrm>
          <a:prstGeom prst="rect">
            <a:avLst/>
          </a:prstGeom>
          <a:noFill/>
        </p:spPr>
        <p:txBody>
          <a:bodyPr wrap="square" rtlCol="0">
            <a:spAutoFit/>
          </a:bodyPr>
          <a:lstStyle/>
          <a:p>
            <a:pPr>
              <a:lnSpc>
                <a:spcPct val="150000"/>
              </a:lnSpc>
            </a:pPr>
            <a:r>
              <a:rPr lang="nl-NL" sz="2800" dirty="0"/>
              <a:t>Werkwijze in terminale fase</a:t>
            </a:r>
          </a:p>
          <a:p>
            <a:pPr marL="285750" indent="-285750">
              <a:lnSpc>
                <a:spcPct val="150000"/>
              </a:lnSpc>
              <a:buFont typeface="Arial" panose="020B0604020202020204" pitchFamily="34" charset="0"/>
              <a:buChar char="•"/>
            </a:pPr>
            <a:r>
              <a:rPr lang="nl-NL" sz="2800" dirty="0"/>
              <a:t>Checken mate van pijn/comfort</a:t>
            </a:r>
          </a:p>
          <a:p>
            <a:pPr marL="285750" indent="-285750">
              <a:lnSpc>
                <a:spcPct val="150000"/>
              </a:lnSpc>
              <a:buFont typeface="Arial" panose="020B0604020202020204" pitchFamily="34" charset="0"/>
              <a:buChar char="•"/>
            </a:pPr>
            <a:r>
              <a:rPr lang="nl-NL" sz="2800" dirty="0"/>
              <a:t>Overleg met huisarts/patiënt</a:t>
            </a:r>
          </a:p>
          <a:p>
            <a:pPr marL="285750" indent="-285750">
              <a:lnSpc>
                <a:spcPct val="150000"/>
              </a:lnSpc>
              <a:buFont typeface="Arial" panose="020B0604020202020204" pitchFamily="34" charset="0"/>
              <a:buChar char="•"/>
            </a:pPr>
            <a:r>
              <a:rPr lang="nl-NL" sz="2800" dirty="0"/>
              <a:t>Begeleiden mantelzorg</a:t>
            </a:r>
            <a:br>
              <a:rPr lang="nl-NL" sz="2800" dirty="0"/>
            </a:br>
            <a:br>
              <a:rPr lang="nl-NL" sz="2800" dirty="0"/>
            </a:br>
            <a:endParaRPr lang="nl-NL" sz="2800" dirty="0"/>
          </a:p>
        </p:txBody>
      </p:sp>
      <p:sp>
        <p:nvSpPr>
          <p:cNvPr id="8" name="Tekstvak 7">
            <a:extLst>
              <a:ext uri="{FF2B5EF4-FFF2-40B4-BE49-F238E27FC236}">
                <a16:creationId xmlns:a16="http://schemas.microsoft.com/office/drawing/2014/main" id="{47B8CBFE-16D7-B837-1F5B-F2E7EC968D23}"/>
              </a:ext>
            </a:extLst>
          </p:cNvPr>
          <p:cNvSpPr txBox="1"/>
          <p:nvPr/>
        </p:nvSpPr>
        <p:spPr>
          <a:xfrm>
            <a:off x="6788331" y="1099630"/>
            <a:ext cx="4781006" cy="3244158"/>
          </a:xfrm>
          <a:prstGeom prst="rect">
            <a:avLst/>
          </a:prstGeom>
          <a:noFill/>
        </p:spPr>
        <p:txBody>
          <a:bodyPr wrap="square" rtlCol="0">
            <a:spAutoFit/>
          </a:bodyPr>
          <a:lstStyle/>
          <a:p>
            <a:pPr>
              <a:lnSpc>
                <a:spcPct val="150000"/>
              </a:lnSpc>
            </a:pPr>
            <a:r>
              <a:rPr lang="nl-NL" sz="2800" dirty="0"/>
              <a:t>Handelingen</a:t>
            </a:r>
          </a:p>
          <a:p>
            <a:pPr marL="285750" indent="-285750">
              <a:lnSpc>
                <a:spcPct val="150000"/>
              </a:lnSpc>
              <a:buFont typeface="Arial" panose="020B0604020202020204" pitchFamily="34" charset="0"/>
              <a:buChar char="•"/>
            </a:pPr>
            <a:r>
              <a:rPr lang="nl-NL" sz="2800" dirty="0"/>
              <a:t>1x per 24 uur controle </a:t>
            </a:r>
          </a:p>
          <a:p>
            <a:pPr marL="285750" indent="-285750">
              <a:lnSpc>
                <a:spcPct val="150000"/>
              </a:lnSpc>
              <a:buFont typeface="Arial" panose="020B0604020202020204" pitchFamily="34" charset="0"/>
              <a:buChar char="•"/>
            </a:pPr>
            <a:r>
              <a:rPr lang="nl-NL" sz="2800" dirty="0"/>
              <a:t>Pompinstellingen</a:t>
            </a:r>
          </a:p>
          <a:p>
            <a:pPr marL="285750" indent="-285750">
              <a:lnSpc>
                <a:spcPct val="150000"/>
              </a:lnSpc>
              <a:buFont typeface="Arial" panose="020B0604020202020204" pitchFamily="34" charset="0"/>
              <a:buChar char="•"/>
            </a:pPr>
            <a:r>
              <a:rPr lang="nl-NL" sz="2800" dirty="0"/>
              <a:t>Dosisgebruik</a:t>
            </a:r>
          </a:p>
          <a:p>
            <a:pPr marL="285750" indent="-285750">
              <a:lnSpc>
                <a:spcPct val="150000"/>
              </a:lnSpc>
              <a:buFont typeface="Arial" panose="020B0604020202020204" pitchFamily="34" charset="0"/>
              <a:buChar char="•"/>
            </a:pPr>
            <a:r>
              <a:rPr lang="nl-NL" sz="2800" dirty="0"/>
              <a:t>Plaatsen katheter</a:t>
            </a:r>
          </a:p>
        </p:txBody>
      </p:sp>
      <p:cxnSp>
        <p:nvCxnSpPr>
          <p:cNvPr id="11" name="Rechte verbindingslijn 10">
            <a:extLst>
              <a:ext uri="{FF2B5EF4-FFF2-40B4-BE49-F238E27FC236}">
                <a16:creationId xmlns:a16="http://schemas.microsoft.com/office/drawing/2014/main" id="{28D35B95-3E89-3F78-1491-77579E1191EB}"/>
              </a:ext>
            </a:extLst>
          </p:cNvPr>
          <p:cNvCxnSpPr>
            <a:cxnSpLocks/>
          </p:cNvCxnSpPr>
          <p:nvPr/>
        </p:nvCxnSpPr>
        <p:spPr>
          <a:xfrm>
            <a:off x="6183086" y="1097280"/>
            <a:ext cx="0" cy="3890489"/>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Rechte verbindingslijn 11">
            <a:extLst>
              <a:ext uri="{FF2B5EF4-FFF2-40B4-BE49-F238E27FC236}">
                <a16:creationId xmlns:a16="http://schemas.microsoft.com/office/drawing/2014/main" id="{467F916E-0CDF-FDD4-6478-F7AC341FB51B}"/>
              </a:ext>
            </a:extLst>
          </p:cNvPr>
          <p:cNvCxnSpPr>
            <a:cxnSpLocks/>
          </p:cNvCxnSpPr>
          <p:nvPr/>
        </p:nvCxnSpPr>
        <p:spPr>
          <a:xfrm flipV="1">
            <a:off x="871628" y="1724297"/>
            <a:ext cx="11015572" cy="664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7" name="Tekstvak 16">
            <a:extLst>
              <a:ext uri="{FF2B5EF4-FFF2-40B4-BE49-F238E27FC236}">
                <a16:creationId xmlns:a16="http://schemas.microsoft.com/office/drawing/2014/main" id="{EFFD6C15-2215-FA2C-CD9A-1406F2B706C6}"/>
              </a:ext>
            </a:extLst>
          </p:cNvPr>
          <p:cNvSpPr txBox="1"/>
          <p:nvPr/>
        </p:nvSpPr>
        <p:spPr>
          <a:xfrm>
            <a:off x="871628" y="5226848"/>
            <a:ext cx="6631576" cy="65883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nl-NL" sz="2800" dirty="0"/>
              <a:t>24/7 oproepbaar</a:t>
            </a:r>
          </a:p>
        </p:txBody>
      </p:sp>
      <p:cxnSp>
        <p:nvCxnSpPr>
          <p:cNvPr id="18" name="Rechte verbindingslijn 17">
            <a:extLst>
              <a:ext uri="{FF2B5EF4-FFF2-40B4-BE49-F238E27FC236}">
                <a16:creationId xmlns:a16="http://schemas.microsoft.com/office/drawing/2014/main" id="{DAC178F2-3D0A-9652-7FD2-600499BA9F0E}"/>
              </a:ext>
            </a:extLst>
          </p:cNvPr>
          <p:cNvCxnSpPr>
            <a:cxnSpLocks/>
          </p:cNvCxnSpPr>
          <p:nvPr/>
        </p:nvCxnSpPr>
        <p:spPr>
          <a:xfrm flipV="1">
            <a:off x="871628" y="4954525"/>
            <a:ext cx="11015572" cy="664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06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p:txBody>
          <a:bodyPr/>
          <a:lstStyle/>
          <a:p>
            <a:endParaRPr lang="nl-NL"/>
          </a:p>
        </p:txBody>
      </p:sp>
      <p:sp>
        <p:nvSpPr>
          <p:cNvPr id="17" name="Tijdelijke aanduiding voor tekst 14">
            <a:extLst>
              <a:ext uri="{FF2B5EF4-FFF2-40B4-BE49-F238E27FC236}">
                <a16:creationId xmlns:a16="http://schemas.microsoft.com/office/drawing/2014/main" id="{6DC9BA3E-1227-FAE6-D8DB-37FE7E067566}"/>
              </a:ext>
            </a:extLst>
          </p:cNvPr>
          <p:cNvSpPr>
            <a:spLocks noGrp="1"/>
          </p:cNvSpPr>
          <p:nvPr>
            <p:ph type="body" sz="quarter" idx="22"/>
          </p:nvPr>
        </p:nvSpPr>
        <p:spPr>
          <a:xfrm>
            <a:off x="-438806" y="2927546"/>
            <a:ext cx="7189230" cy="1842368"/>
          </a:xfrm>
        </p:spPr>
        <p:txBody>
          <a:bodyPr/>
          <a:lstStyle/>
          <a:p>
            <a:endParaRPr lang="nl-NL" dirty="0"/>
          </a:p>
        </p:txBody>
      </p:sp>
      <p:sp>
        <p:nvSpPr>
          <p:cNvPr id="19" name="Tijdelijke aanduiding voor verticale tekst 8">
            <a:extLst>
              <a:ext uri="{FF2B5EF4-FFF2-40B4-BE49-F238E27FC236}">
                <a16:creationId xmlns:a16="http://schemas.microsoft.com/office/drawing/2014/main" id="{144CA232-618F-8118-107F-8F4B7BE472AB}"/>
              </a:ext>
            </a:extLst>
          </p:cNvPr>
          <p:cNvSpPr txBox="1">
            <a:spLocks/>
          </p:cNvSpPr>
          <p:nvPr/>
        </p:nvSpPr>
        <p:spPr>
          <a:xfrm>
            <a:off x="351624" y="3287727"/>
            <a:ext cx="6120893" cy="1342549"/>
          </a:xfrm>
          <a:prstGeom prst="rect">
            <a:avLst/>
          </a:prstGeom>
        </p:spPr>
        <p:txBody>
          <a:bodyPr vert="horz" lIns="0" tIns="0" rIns="0" bIns="0" rtlCol="0" anchor="ctr" anchorCtr="0">
            <a:noAutofit/>
          </a:bodyPr>
          <a:lstStyle>
            <a:lvl1pPr marL="0" indent="0" algn="l" defTabSz="914446" rtl="0" eaLnBrk="1" latinLnBrk="0" hangingPunct="1">
              <a:lnSpc>
                <a:spcPct val="90000"/>
              </a:lnSpc>
              <a:spcBef>
                <a:spcPts val="0"/>
              </a:spcBef>
              <a:buSzPct val="60000"/>
              <a:buFont typeface="Wingdings" panose="05000000000000000000" pitchFamily="2" charset="2"/>
              <a:buNone/>
              <a:defRPr lang="nl-NL" sz="4398" b="1" kern="1200" noProof="0" dirty="0">
                <a:solidFill>
                  <a:schemeClr val="bg1"/>
                </a:solidFill>
                <a:latin typeface="+mj-lt"/>
                <a:ea typeface="+mn-ea"/>
                <a:cs typeface="+mn-cs"/>
              </a:defRPr>
            </a:lvl1pPr>
            <a:lvl2pPr marL="531839" indent="-265126" algn="l" defTabSz="914446" rtl="0" eaLnBrk="1" latinLnBrk="0" hangingPunct="1">
              <a:lnSpc>
                <a:spcPct val="90000"/>
              </a:lnSpc>
              <a:spcBef>
                <a:spcPts val="2401"/>
              </a:spcBef>
              <a:buFont typeface="Futura Bk BT" panose="020B0502020204020303" pitchFamily="34" charset="0"/>
              <a:buChar char="−"/>
              <a:defRPr sz="1800" kern="1200">
                <a:solidFill>
                  <a:schemeClr val="tx1"/>
                </a:solidFill>
                <a:latin typeface="+mn-lt"/>
                <a:ea typeface="+mn-ea"/>
                <a:cs typeface="Arial" panose="020B0604020202020204" pitchFamily="34" charset="0"/>
              </a:defRPr>
            </a:lvl2pPr>
            <a:lvl3pPr marL="0" indent="0" algn="l" defTabSz="266713" rtl="0" eaLnBrk="1" latinLnBrk="0" hangingPunct="1">
              <a:lnSpc>
                <a:spcPct val="90000"/>
              </a:lnSpc>
              <a:spcBef>
                <a:spcPts val="2401"/>
              </a:spcBef>
              <a:buFont typeface="Arial" panose="020B0604020202020204" pitchFamily="34" charset="0"/>
              <a:buNone/>
              <a:tabLst/>
              <a:defRPr sz="1800" kern="1200">
                <a:solidFill>
                  <a:schemeClr val="tx1"/>
                </a:solidFill>
                <a:latin typeface="+mn-lt"/>
                <a:ea typeface="+mn-ea"/>
                <a:cs typeface="Arial" panose="020B0604020202020204" pitchFamily="34" charset="0"/>
              </a:defRPr>
            </a:lvl3pPr>
            <a:lvl4pPr marL="0" indent="0" algn="l" defTabSz="266713" rtl="0" eaLnBrk="1" latinLnBrk="0" hangingPunct="1">
              <a:lnSpc>
                <a:spcPct val="90000"/>
              </a:lnSpc>
              <a:spcBef>
                <a:spcPts val="1800"/>
              </a:spcBef>
              <a:spcAft>
                <a:spcPts val="599"/>
              </a:spcAft>
              <a:buFont typeface="Arial" panose="020B0604020202020204" pitchFamily="34" charset="0"/>
              <a:buNone/>
              <a:tabLst/>
              <a:defRPr sz="4400" b="1" kern="1200" cap="all" spc="301" baseline="0">
                <a:ln w="38100">
                  <a:noFill/>
                  <a:miter lim="800000"/>
                </a:ln>
                <a:solidFill>
                  <a:schemeClr val="bg2"/>
                </a:solidFill>
                <a:latin typeface="+mn-lt"/>
                <a:ea typeface="+mn-ea"/>
                <a:cs typeface="+mn-cs"/>
              </a:defRPr>
            </a:lvl4pPr>
            <a:lvl5pPr marL="0" indent="0" algn="l" defTabSz="266713" rtl="0" eaLnBrk="1" latinLnBrk="0" hangingPunct="1">
              <a:lnSpc>
                <a:spcPct val="90000"/>
              </a:lnSpc>
              <a:spcBef>
                <a:spcPts val="599"/>
              </a:spcBef>
              <a:buFont typeface="Arial" panose="020B0604020202020204" pitchFamily="34" charset="0"/>
              <a:buNone/>
              <a:tabLst/>
              <a:defRPr sz="1800" b="1" kern="1200">
                <a:solidFill>
                  <a:schemeClr val="tx1"/>
                </a:solidFill>
                <a:latin typeface="+mn-lt"/>
                <a:ea typeface="+mn-ea"/>
                <a:cs typeface="Arial" panose="020B0604020202020204" pitchFamily="34" charset="0"/>
              </a:defRPr>
            </a:lvl5pPr>
            <a:lvl6pPr marL="444522" indent="-444522" algn="l" defTabSz="266713" rtl="0" eaLnBrk="1" latinLnBrk="0" hangingPunct="1">
              <a:lnSpc>
                <a:spcPct val="90000"/>
              </a:lnSpc>
              <a:spcBef>
                <a:spcPts val="2401"/>
              </a:spcBef>
              <a:buSzPct val="85000"/>
              <a:buFont typeface="+mj-lt"/>
              <a:buAutoNum type="arabicPeriod"/>
              <a:tabLst/>
              <a:defRPr sz="1800" kern="1200">
                <a:solidFill>
                  <a:schemeClr val="tx1"/>
                </a:solidFill>
                <a:latin typeface="+mn-lt"/>
                <a:ea typeface="+mn-ea"/>
                <a:cs typeface="Arial" panose="020B0604020202020204" pitchFamily="34" charset="0"/>
              </a:defRPr>
            </a:lvl6pPr>
            <a:lvl7pPr marL="723937" indent="-279415" algn="l" defTabSz="266713" rtl="0" eaLnBrk="1" latinLnBrk="0" hangingPunct="1">
              <a:lnSpc>
                <a:spcPct val="90000"/>
              </a:lnSpc>
              <a:spcBef>
                <a:spcPts val="2401"/>
              </a:spcBef>
              <a:buSzPct val="60000"/>
              <a:buFont typeface="Wingdings" panose="05000000000000000000" pitchFamily="2" charset="2"/>
              <a:buChar char="l"/>
              <a:tabLst/>
              <a:defRPr sz="1800" kern="1200">
                <a:solidFill>
                  <a:schemeClr val="tx1"/>
                </a:solidFill>
                <a:latin typeface="+mn-lt"/>
                <a:ea typeface="+mn-ea"/>
                <a:cs typeface="Arial" panose="020B0604020202020204" pitchFamily="34" charset="0"/>
              </a:defRPr>
            </a:lvl7pPr>
            <a:lvl8pPr marL="723937" indent="-279415" algn="l" defTabSz="266713" rtl="0" eaLnBrk="1" latinLnBrk="0" hangingPunct="1">
              <a:lnSpc>
                <a:spcPct val="90000"/>
              </a:lnSpc>
              <a:spcBef>
                <a:spcPts val="2401"/>
              </a:spcBef>
              <a:buFont typeface="+mj-lt"/>
              <a:buAutoNum type="alphaLcPeriod"/>
              <a:tabLst/>
              <a:defRPr sz="1800" kern="1200">
                <a:solidFill>
                  <a:schemeClr val="tx1"/>
                </a:solidFill>
                <a:latin typeface="+mn-lt"/>
                <a:ea typeface="+mn-ea"/>
                <a:cs typeface="Arial" panose="020B0604020202020204" pitchFamily="34" charset="0"/>
              </a:defRPr>
            </a:lvl8pPr>
            <a:lvl9pPr marL="0" indent="0" algn="l" defTabSz="266713" rtl="0" eaLnBrk="1" latinLnBrk="0" hangingPunct="1">
              <a:lnSpc>
                <a:spcPct val="90000"/>
              </a:lnSpc>
              <a:spcBef>
                <a:spcPts val="2401"/>
              </a:spcBef>
              <a:buFont typeface="Arial" panose="020B0604020202020204" pitchFamily="34" charset="0"/>
              <a:buNone/>
              <a:tabLst/>
              <a:defRPr sz="1000" i="1" kern="1200">
                <a:solidFill>
                  <a:schemeClr val="tx1">
                    <a:lumMod val="50000"/>
                    <a:lumOff val="50000"/>
                  </a:schemeClr>
                </a:solidFill>
                <a:latin typeface="+mn-lt"/>
                <a:ea typeface="+mn-ea"/>
                <a:cs typeface="Arial" panose="020B0604020202020204" pitchFamily="34" charset="0"/>
              </a:defRPr>
            </a:lvl9pPr>
          </a:lstStyle>
          <a:p>
            <a:r>
              <a:rPr lang="nl-NL" sz="3200" dirty="0"/>
              <a:t>Samenwerking</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
        <p:nvSpPr>
          <p:cNvPr id="5" name="Tijdelijke aanduiding voor tekst 4">
            <a:extLst>
              <a:ext uri="{FF2B5EF4-FFF2-40B4-BE49-F238E27FC236}">
                <a16:creationId xmlns:a16="http://schemas.microsoft.com/office/drawing/2014/main" id="{FD827252-A52B-47B4-05D7-CE0435DF084D}"/>
              </a:ext>
            </a:extLst>
          </p:cNvPr>
          <p:cNvSpPr>
            <a:spLocks noGrp="1"/>
          </p:cNvSpPr>
          <p:nvPr>
            <p:ph type="body" idx="24"/>
          </p:nvPr>
        </p:nvSpPr>
        <p:spPr/>
        <p:txBody>
          <a:bodyPr/>
          <a:lstStyle/>
          <a:p>
            <a:endParaRPr lang="nl-NL"/>
          </a:p>
        </p:txBody>
      </p:sp>
    </p:spTree>
    <p:extLst>
      <p:ext uri="{BB962C8B-B14F-4D97-AF65-F5344CB8AC3E}">
        <p14:creationId xmlns:p14="http://schemas.microsoft.com/office/powerpoint/2010/main" val="2450421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EDF8DBCE-6E60-4D93-ACCF-7BB0A2746E57}"/>
              </a:ext>
            </a:extLst>
          </p:cNvPr>
          <p:cNvSpPr>
            <a:spLocks noGrp="1"/>
          </p:cNvSpPr>
          <p:nvPr>
            <p:ph type="body" sz="quarter" idx="19"/>
          </p:nvPr>
        </p:nvSpPr>
        <p:spPr/>
        <p:txBody>
          <a:bodyPr/>
          <a:lstStyle/>
          <a:p>
            <a:r>
              <a:rPr lang="nl-NL"/>
              <a:t> </a:t>
            </a:r>
          </a:p>
        </p:txBody>
      </p:sp>
      <p:sp>
        <p:nvSpPr>
          <p:cNvPr id="4" name="Titel 3">
            <a:extLst>
              <a:ext uri="{FF2B5EF4-FFF2-40B4-BE49-F238E27FC236}">
                <a16:creationId xmlns:a16="http://schemas.microsoft.com/office/drawing/2014/main" id="{21CF017D-A25E-4230-8725-CBC898EEF51D}"/>
              </a:ext>
            </a:extLst>
          </p:cNvPr>
          <p:cNvSpPr>
            <a:spLocks noGrp="1"/>
          </p:cNvSpPr>
          <p:nvPr>
            <p:ph type="title"/>
          </p:nvPr>
        </p:nvSpPr>
        <p:spPr/>
        <p:txBody>
          <a:bodyPr/>
          <a:lstStyle/>
          <a:p>
            <a:r>
              <a:rPr lang="nl-NL" sz="3600" dirty="0"/>
              <a:t>Samenwerking huisartsen – TTV team</a:t>
            </a:r>
          </a:p>
        </p:txBody>
      </p:sp>
      <p:sp>
        <p:nvSpPr>
          <p:cNvPr id="5" name="Tijdelijke aanduiding voor tekst 4">
            <a:extLst>
              <a:ext uri="{FF2B5EF4-FFF2-40B4-BE49-F238E27FC236}">
                <a16:creationId xmlns:a16="http://schemas.microsoft.com/office/drawing/2014/main" id="{8130956D-2A7F-4B03-98CD-60887D6C27C7}"/>
              </a:ext>
            </a:extLst>
          </p:cNvPr>
          <p:cNvSpPr>
            <a:spLocks noGrp="1"/>
          </p:cNvSpPr>
          <p:nvPr>
            <p:ph type="body" sz="quarter" idx="21"/>
          </p:nvPr>
        </p:nvSpPr>
        <p:spPr/>
        <p:txBody>
          <a:bodyPr/>
          <a:lstStyle/>
          <a:p>
            <a:r>
              <a:rPr lang="nl-NL"/>
              <a:t> </a:t>
            </a:r>
          </a:p>
        </p:txBody>
      </p:sp>
      <p:pic>
        <p:nvPicPr>
          <p:cNvPr id="1026" name="Picture 2" descr="KNVB Logo PNG Transparent &amp; SVG Vector - Freebie Supply">
            <a:extLst>
              <a:ext uri="{FF2B5EF4-FFF2-40B4-BE49-F238E27FC236}">
                <a16:creationId xmlns:a16="http://schemas.microsoft.com/office/drawing/2014/main" id="{5C4E3E5E-48BA-4EA0-9373-A9510E473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4684" y="1338001"/>
            <a:ext cx="905568" cy="9055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e bronafbeelding bekijken">
            <a:extLst>
              <a:ext uri="{FF2B5EF4-FFF2-40B4-BE49-F238E27FC236}">
                <a16:creationId xmlns:a16="http://schemas.microsoft.com/office/drawing/2014/main" id="{BF08A050-0B26-8384-BC2D-5E3D045E90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2DC5187E-BE8D-900B-25F8-50EF1FE10F4B}"/>
              </a:ext>
            </a:extLst>
          </p:cNvPr>
          <p:cNvSpPr txBox="1"/>
          <p:nvPr/>
        </p:nvSpPr>
        <p:spPr>
          <a:xfrm>
            <a:off x="796835" y="1097280"/>
            <a:ext cx="10350135" cy="389048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l-NL" sz="2800" dirty="0"/>
              <a:t>Inschakelen TTV team door huisartsen</a:t>
            </a:r>
            <a:br>
              <a:rPr lang="nl-NL" sz="2800" dirty="0"/>
            </a:br>
            <a:r>
              <a:rPr lang="nl-NL" sz="2800" dirty="0">
                <a:sym typeface="Wingdings" panose="05000000000000000000" pitchFamily="2" charset="2"/>
              </a:rPr>
              <a:t> Uitvoeringsverzoek</a:t>
            </a:r>
            <a:br>
              <a:rPr lang="nl-NL" sz="2800" dirty="0">
                <a:sym typeface="Wingdings" panose="05000000000000000000" pitchFamily="2" charset="2"/>
              </a:rPr>
            </a:br>
            <a:r>
              <a:rPr lang="nl-NL" sz="2800" dirty="0">
                <a:sym typeface="Wingdings" panose="05000000000000000000" pitchFamily="2" charset="2"/>
              </a:rPr>
              <a:t> Starten morfine/ sedatie pomp </a:t>
            </a:r>
            <a:r>
              <a:rPr lang="nl-NL" sz="2800" dirty="0" err="1">
                <a:sym typeface="Wingdings" panose="05000000000000000000" pitchFamily="2" charset="2"/>
              </a:rPr>
              <a:t>s.c</a:t>
            </a:r>
            <a:r>
              <a:rPr lang="nl-NL" sz="2800" dirty="0">
                <a:sym typeface="Wingdings" panose="05000000000000000000" pitchFamily="2" charset="2"/>
              </a:rPr>
              <a:t>./ i.v. </a:t>
            </a:r>
          </a:p>
          <a:p>
            <a:pPr marL="285750" indent="-285750">
              <a:lnSpc>
                <a:spcPct val="150000"/>
              </a:lnSpc>
              <a:buFont typeface="Arial" panose="020B0604020202020204" pitchFamily="34" charset="0"/>
              <a:buChar char="•"/>
            </a:pPr>
            <a:r>
              <a:rPr lang="nl-NL" sz="2800" dirty="0">
                <a:sym typeface="Wingdings" panose="05000000000000000000" pitchFamily="2" charset="2"/>
              </a:rPr>
              <a:t>volgens richtlijnen Pallialine  </a:t>
            </a:r>
          </a:p>
          <a:p>
            <a:pPr marL="285750" indent="-285750">
              <a:lnSpc>
                <a:spcPct val="150000"/>
              </a:lnSpc>
              <a:buFont typeface="Arial" panose="020B0604020202020204" pitchFamily="34" charset="0"/>
              <a:buChar char="•"/>
            </a:pPr>
            <a:r>
              <a:rPr lang="nl-NL" sz="2800" dirty="0">
                <a:sym typeface="Wingdings" panose="05000000000000000000" pitchFamily="2" charset="2"/>
              </a:rPr>
              <a:t>Periodiek overleg met platform NPZ</a:t>
            </a:r>
            <a:br>
              <a:rPr lang="nl-NL" sz="2800" dirty="0"/>
            </a:br>
            <a:endParaRPr lang="nl-NL" sz="2800" dirty="0"/>
          </a:p>
        </p:txBody>
      </p:sp>
    </p:spTree>
    <p:extLst>
      <p:ext uri="{BB962C8B-B14F-4D97-AF65-F5344CB8AC3E}">
        <p14:creationId xmlns:p14="http://schemas.microsoft.com/office/powerpoint/2010/main" val="323275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alphaModFix amt="54000"/>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a:xfrm>
            <a:off x="1463040" y="2749257"/>
            <a:ext cx="9083040" cy="1342549"/>
          </a:xfrm>
        </p:spPr>
        <p:txBody>
          <a:bodyPr/>
          <a:lstStyle/>
          <a:p>
            <a:pPr algn="ctr"/>
            <a:r>
              <a:rPr lang="nl-NL" sz="4400" dirty="0">
                <a:solidFill>
                  <a:schemeClr val="tx1"/>
                </a:solidFill>
              </a:rPr>
              <a:t>Hebben jullie al ervaringen met de samenwerking met TTV?</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41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alphaModFix amt="54000"/>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a:xfrm>
            <a:off x="1463040" y="2749257"/>
            <a:ext cx="9083040" cy="1342549"/>
          </a:xfrm>
        </p:spPr>
        <p:txBody>
          <a:bodyPr/>
          <a:lstStyle/>
          <a:p>
            <a:pPr algn="ctr"/>
            <a:r>
              <a:rPr lang="nl-NL" sz="4400" dirty="0">
                <a:solidFill>
                  <a:schemeClr val="tx1"/>
                </a:solidFill>
              </a:rPr>
              <a:t>Wat zijn positieve ervaringen in de samenwerking? </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50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EDF8DBCE-6E60-4D93-ACCF-7BB0A2746E57}"/>
              </a:ext>
            </a:extLst>
          </p:cNvPr>
          <p:cNvSpPr>
            <a:spLocks noGrp="1"/>
          </p:cNvSpPr>
          <p:nvPr>
            <p:ph type="body" sz="quarter" idx="19"/>
          </p:nvPr>
        </p:nvSpPr>
        <p:spPr/>
        <p:txBody>
          <a:bodyPr/>
          <a:lstStyle/>
          <a:p>
            <a:r>
              <a:rPr lang="nl-NL"/>
              <a:t> </a:t>
            </a:r>
          </a:p>
        </p:txBody>
      </p:sp>
      <p:sp>
        <p:nvSpPr>
          <p:cNvPr id="4" name="Titel 3">
            <a:extLst>
              <a:ext uri="{FF2B5EF4-FFF2-40B4-BE49-F238E27FC236}">
                <a16:creationId xmlns:a16="http://schemas.microsoft.com/office/drawing/2014/main" id="{21CF017D-A25E-4230-8725-CBC898EEF51D}"/>
              </a:ext>
            </a:extLst>
          </p:cNvPr>
          <p:cNvSpPr>
            <a:spLocks noGrp="1"/>
          </p:cNvSpPr>
          <p:nvPr>
            <p:ph type="title"/>
          </p:nvPr>
        </p:nvSpPr>
        <p:spPr/>
        <p:txBody>
          <a:bodyPr/>
          <a:lstStyle/>
          <a:p>
            <a:r>
              <a:rPr lang="nl-NL" sz="3200" dirty="0"/>
              <a:t>Wat gaat volgens ons goed?</a:t>
            </a:r>
          </a:p>
        </p:txBody>
      </p:sp>
      <p:sp>
        <p:nvSpPr>
          <p:cNvPr id="5" name="Tijdelijke aanduiding voor tekst 4">
            <a:extLst>
              <a:ext uri="{FF2B5EF4-FFF2-40B4-BE49-F238E27FC236}">
                <a16:creationId xmlns:a16="http://schemas.microsoft.com/office/drawing/2014/main" id="{8130956D-2A7F-4B03-98CD-60887D6C27C7}"/>
              </a:ext>
            </a:extLst>
          </p:cNvPr>
          <p:cNvSpPr>
            <a:spLocks noGrp="1"/>
          </p:cNvSpPr>
          <p:nvPr>
            <p:ph type="body" sz="quarter" idx="21"/>
          </p:nvPr>
        </p:nvSpPr>
        <p:spPr/>
        <p:txBody>
          <a:bodyPr/>
          <a:lstStyle/>
          <a:p>
            <a:r>
              <a:rPr lang="nl-NL"/>
              <a:t> </a:t>
            </a:r>
          </a:p>
        </p:txBody>
      </p:sp>
      <p:pic>
        <p:nvPicPr>
          <p:cNvPr id="1026" name="Picture 2" descr="KNVB Logo PNG Transparent &amp; SVG Vector - Freebie Supply">
            <a:extLst>
              <a:ext uri="{FF2B5EF4-FFF2-40B4-BE49-F238E27FC236}">
                <a16:creationId xmlns:a16="http://schemas.microsoft.com/office/drawing/2014/main" id="{5C4E3E5E-48BA-4EA0-9373-A9510E473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4684" y="1338001"/>
            <a:ext cx="905568" cy="9055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e bronafbeelding bekijken">
            <a:extLst>
              <a:ext uri="{FF2B5EF4-FFF2-40B4-BE49-F238E27FC236}">
                <a16:creationId xmlns:a16="http://schemas.microsoft.com/office/drawing/2014/main" id="{BF08A050-0B26-8384-BC2D-5E3D045E90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2DC5187E-BE8D-900B-25F8-50EF1FE10F4B}"/>
              </a:ext>
            </a:extLst>
          </p:cNvPr>
          <p:cNvSpPr txBox="1"/>
          <p:nvPr/>
        </p:nvSpPr>
        <p:spPr>
          <a:xfrm>
            <a:off x="796835" y="1097280"/>
            <a:ext cx="10350135" cy="453681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l-NL" sz="2800" dirty="0"/>
              <a:t>Uitvoeringsverzoek geeft eenduidigheid en wordt veelal gebruikt. </a:t>
            </a:r>
          </a:p>
          <a:p>
            <a:pPr marL="285750" indent="-285750">
              <a:lnSpc>
                <a:spcPct val="150000"/>
              </a:lnSpc>
              <a:buFont typeface="Arial" panose="020B0604020202020204" pitchFamily="34" charset="0"/>
              <a:buChar char="•"/>
            </a:pPr>
            <a:r>
              <a:rPr lang="nl-NL" sz="2800" dirty="0"/>
              <a:t>Huisartsen zijn op de hoogte van de richtlijnen.</a:t>
            </a:r>
          </a:p>
          <a:p>
            <a:pPr marL="285750" indent="-285750">
              <a:lnSpc>
                <a:spcPct val="150000"/>
              </a:lnSpc>
              <a:buFont typeface="Arial" panose="020B0604020202020204" pitchFamily="34" charset="0"/>
              <a:buChar char="•"/>
            </a:pPr>
            <a:r>
              <a:rPr lang="nl-NL" sz="2800" dirty="0"/>
              <a:t>Goede samenwerking bij start van de zorg.</a:t>
            </a:r>
          </a:p>
          <a:p>
            <a:pPr marL="285750" indent="-285750">
              <a:lnSpc>
                <a:spcPct val="150000"/>
              </a:lnSpc>
              <a:buFont typeface="Arial" panose="020B0604020202020204" pitchFamily="34" charset="0"/>
              <a:buChar char="•"/>
            </a:pPr>
            <a:r>
              <a:rPr lang="nl-NL" sz="2800" dirty="0"/>
              <a:t>Goede bereikbaarheid huisarts voor overleg overdag.</a:t>
            </a:r>
          </a:p>
          <a:p>
            <a:pPr>
              <a:lnSpc>
                <a:spcPct val="150000"/>
              </a:lnSpc>
            </a:pPr>
            <a:br>
              <a:rPr lang="nl-NL" sz="2800" dirty="0"/>
            </a:br>
            <a:endParaRPr lang="nl-NL" sz="2800" dirty="0"/>
          </a:p>
        </p:txBody>
      </p:sp>
    </p:spTree>
    <p:extLst>
      <p:ext uri="{BB962C8B-B14F-4D97-AF65-F5344CB8AC3E}">
        <p14:creationId xmlns:p14="http://schemas.microsoft.com/office/powerpoint/2010/main" val="1291353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alphaModFix amt="54000"/>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a:xfrm>
            <a:off x="1463040" y="2749257"/>
            <a:ext cx="9083040" cy="1342549"/>
          </a:xfrm>
        </p:spPr>
        <p:txBody>
          <a:bodyPr/>
          <a:lstStyle/>
          <a:p>
            <a:pPr algn="ctr"/>
            <a:r>
              <a:rPr lang="nl-NL" sz="4400" dirty="0">
                <a:solidFill>
                  <a:schemeClr val="tx1"/>
                </a:solidFill>
              </a:rPr>
              <a:t>Wat zijn aandachtspunten in de samenwerking?</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235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EDF8DBCE-6E60-4D93-ACCF-7BB0A2746E57}"/>
              </a:ext>
            </a:extLst>
          </p:cNvPr>
          <p:cNvSpPr>
            <a:spLocks noGrp="1"/>
          </p:cNvSpPr>
          <p:nvPr>
            <p:ph type="body" sz="quarter" idx="19"/>
          </p:nvPr>
        </p:nvSpPr>
        <p:spPr/>
        <p:txBody>
          <a:bodyPr/>
          <a:lstStyle/>
          <a:p>
            <a:r>
              <a:rPr lang="nl-NL"/>
              <a:t> </a:t>
            </a:r>
          </a:p>
        </p:txBody>
      </p:sp>
      <p:sp>
        <p:nvSpPr>
          <p:cNvPr id="4" name="Titel 3">
            <a:extLst>
              <a:ext uri="{FF2B5EF4-FFF2-40B4-BE49-F238E27FC236}">
                <a16:creationId xmlns:a16="http://schemas.microsoft.com/office/drawing/2014/main" id="{21CF017D-A25E-4230-8725-CBC898EEF51D}"/>
              </a:ext>
            </a:extLst>
          </p:cNvPr>
          <p:cNvSpPr>
            <a:spLocks noGrp="1"/>
          </p:cNvSpPr>
          <p:nvPr>
            <p:ph type="title"/>
          </p:nvPr>
        </p:nvSpPr>
        <p:spPr>
          <a:xfrm flipH="1">
            <a:off x="902851" y="10916"/>
            <a:ext cx="12002401" cy="759421"/>
          </a:xfrm>
        </p:spPr>
        <p:txBody>
          <a:bodyPr/>
          <a:lstStyle/>
          <a:p>
            <a:r>
              <a:rPr lang="nl-NL" sz="2800" dirty="0"/>
              <a:t>Wat valt ons op?</a:t>
            </a:r>
          </a:p>
        </p:txBody>
      </p:sp>
      <p:sp>
        <p:nvSpPr>
          <p:cNvPr id="5" name="Tijdelijke aanduiding voor tekst 4">
            <a:extLst>
              <a:ext uri="{FF2B5EF4-FFF2-40B4-BE49-F238E27FC236}">
                <a16:creationId xmlns:a16="http://schemas.microsoft.com/office/drawing/2014/main" id="{8130956D-2A7F-4B03-98CD-60887D6C27C7}"/>
              </a:ext>
            </a:extLst>
          </p:cNvPr>
          <p:cNvSpPr>
            <a:spLocks noGrp="1"/>
          </p:cNvSpPr>
          <p:nvPr>
            <p:ph type="body" sz="quarter" idx="21"/>
          </p:nvPr>
        </p:nvSpPr>
        <p:spPr/>
        <p:txBody>
          <a:bodyPr/>
          <a:lstStyle/>
          <a:p>
            <a:r>
              <a:rPr lang="nl-NL"/>
              <a:t> </a:t>
            </a:r>
          </a:p>
        </p:txBody>
      </p:sp>
      <p:pic>
        <p:nvPicPr>
          <p:cNvPr id="1026" name="Picture 2" descr="KNVB Logo PNG Transparent &amp; SVG Vector - Freebie Supply">
            <a:extLst>
              <a:ext uri="{FF2B5EF4-FFF2-40B4-BE49-F238E27FC236}">
                <a16:creationId xmlns:a16="http://schemas.microsoft.com/office/drawing/2014/main" id="{5C4E3E5E-48BA-4EA0-9373-A9510E473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4684" y="1338001"/>
            <a:ext cx="905568" cy="9055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e bronafbeelding bekijken">
            <a:extLst>
              <a:ext uri="{FF2B5EF4-FFF2-40B4-BE49-F238E27FC236}">
                <a16:creationId xmlns:a16="http://schemas.microsoft.com/office/drawing/2014/main" id="{BF08A050-0B26-8384-BC2D-5E3D045E90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2DC5187E-BE8D-900B-25F8-50EF1FE10F4B}"/>
              </a:ext>
            </a:extLst>
          </p:cNvPr>
          <p:cNvSpPr txBox="1"/>
          <p:nvPr/>
        </p:nvSpPr>
        <p:spPr>
          <a:xfrm>
            <a:off x="8355846" y="1155121"/>
            <a:ext cx="4254932" cy="3382657"/>
          </a:xfrm>
          <a:prstGeom prst="rect">
            <a:avLst/>
          </a:prstGeom>
          <a:noFill/>
        </p:spPr>
        <p:txBody>
          <a:bodyPr wrap="square" rtlCol="0">
            <a:spAutoFit/>
          </a:bodyPr>
          <a:lstStyle/>
          <a:p>
            <a:pPr>
              <a:lnSpc>
                <a:spcPct val="150000"/>
              </a:lnSpc>
            </a:pPr>
            <a:r>
              <a:rPr lang="nl-NL" u="sng" dirty="0"/>
              <a:t>Huisarts</a:t>
            </a:r>
          </a:p>
          <a:p>
            <a:pPr marL="285750" indent="-285750">
              <a:lnSpc>
                <a:spcPct val="150000"/>
              </a:lnSpc>
              <a:buFont typeface="Arial" panose="020B0604020202020204" pitchFamily="34" charset="0"/>
              <a:buChar char="•"/>
            </a:pPr>
            <a:r>
              <a:rPr lang="nl-NL" dirty="0"/>
              <a:t>Voorlichting aan patiënt</a:t>
            </a:r>
          </a:p>
          <a:p>
            <a:pPr marL="285750" indent="-285750">
              <a:lnSpc>
                <a:spcPct val="150000"/>
              </a:lnSpc>
              <a:buFont typeface="Arial" panose="020B0604020202020204" pitchFamily="34" charset="0"/>
              <a:buChar char="•"/>
            </a:pPr>
            <a:r>
              <a:rPr lang="nl-NL" dirty="0"/>
              <a:t>Overdracht eigen huisarts naar collega’s HAP</a:t>
            </a:r>
          </a:p>
          <a:p>
            <a:pPr marL="285750" indent="-285750">
              <a:lnSpc>
                <a:spcPct val="150000"/>
              </a:lnSpc>
              <a:buFont typeface="Arial" panose="020B0604020202020204" pitchFamily="34" charset="0"/>
              <a:buChar char="•"/>
            </a:pPr>
            <a:r>
              <a:rPr lang="nl-NL" dirty="0"/>
              <a:t>Overzicht VG patiënt</a:t>
            </a:r>
          </a:p>
          <a:p>
            <a:pPr>
              <a:lnSpc>
                <a:spcPct val="150000"/>
              </a:lnSpc>
            </a:pPr>
            <a:br>
              <a:rPr lang="nl-NL" sz="2800" dirty="0"/>
            </a:br>
            <a:endParaRPr lang="nl-NL" sz="2800" dirty="0"/>
          </a:p>
        </p:txBody>
      </p:sp>
      <p:sp>
        <p:nvSpPr>
          <p:cNvPr id="7" name="Tekstvak 6">
            <a:extLst>
              <a:ext uri="{FF2B5EF4-FFF2-40B4-BE49-F238E27FC236}">
                <a16:creationId xmlns:a16="http://schemas.microsoft.com/office/drawing/2014/main" id="{ECADAD39-598E-B309-2BFF-2936916C8546}"/>
              </a:ext>
            </a:extLst>
          </p:cNvPr>
          <p:cNvSpPr txBox="1"/>
          <p:nvPr/>
        </p:nvSpPr>
        <p:spPr>
          <a:xfrm>
            <a:off x="4304369" y="1120287"/>
            <a:ext cx="4051477" cy="2967159"/>
          </a:xfrm>
          <a:prstGeom prst="rect">
            <a:avLst/>
          </a:prstGeom>
          <a:noFill/>
        </p:spPr>
        <p:txBody>
          <a:bodyPr wrap="square" rtlCol="0">
            <a:spAutoFit/>
          </a:bodyPr>
          <a:lstStyle/>
          <a:p>
            <a:pPr>
              <a:lnSpc>
                <a:spcPct val="150000"/>
              </a:lnSpc>
            </a:pPr>
            <a:r>
              <a:rPr lang="nl-NL" u="sng" dirty="0"/>
              <a:t>Zorg</a:t>
            </a:r>
          </a:p>
          <a:p>
            <a:pPr marL="285750" indent="-285750">
              <a:lnSpc>
                <a:spcPct val="150000"/>
              </a:lnSpc>
              <a:buFont typeface="Arial" panose="020B0604020202020204" pitchFamily="34" charset="0"/>
              <a:buChar char="•"/>
            </a:pPr>
            <a:r>
              <a:rPr lang="nl-NL" dirty="0"/>
              <a:t>Gebruik metalen vlindernaaldjes</a:t>
            </a:r>
          </a:p>
          <a:p>
            <a:pPr marL="285750" indent="-285750">
              <a:lnSpc>
                <a:spcPct val="150000"/>
              </a:lnSpc>
              <a:buFont typeface="Arial" panose="020B0604020202020204" pitchFamily="34" charset="0"/>
              <a:buChar char="•"/>
            </a:pPr>
            <a:r>
              <a:rPr lang="nl-NL" dirty="0"/>
              <a:t>Sedatie met alleen </a:t>
            </a:r>
            <a:r>
              <a:rPr lang="nl-NL" dirty="0" err="1"/>
              <a:t>midazolam</a:t>
            </a:r>
            <a:r>
              <a:rPr lang="nl-NL" dirty="0"/>
              <a:t> lijkt minder effectief, vaak morfine erbij</a:t>
            </a:r>
          </a:p>
          <a:p>
            <a:pPr>
              <a:lnSpc>
                <a:spcPct val="150000"/>
              </a:lnSpc>
            </a:pPr>
            <a:br>
              <a:rPr lang="nl-NL" sz="2800" dirty="0"/>
            </a:br>
            <a:endParaRPr lang="nl-NL" sz="2800" dirty="0"/>
          </a:p>
        </p:txBody>
      </p:sp>
      <p:sp>
        <p:nvSpPr>
          <p:cNvPr id="9" name="Tekstvak 8">
            <a:extLst>
              <a:ext uri="{FF2B5EF4-FFF2-40B4-BE49-F238E27FC236}">
                <a16:creationId xmlns:a16="http://schemas.microsoft.com/office/drawing/2014/main" id="{435631DF-B7C9-614A-DB76-94F001C94082}"/>
              </a:ext>
            </a:extLst>
          </p:cNvPr>
          <p:cNvSpPr txBox="1"/>
          <p:nvPr/>
        </p:nvSpPr>
        <p:spPr>
          <a:xfrm>
            <a:off x="235734" y="1155121"/>
            <a:ext cx="4068635" cy="4213654"/>
          </a:xfrm>
          <a:prstGeom prst="rect">
            <a:avLst/>
          </a:prstGeom>
          <a:noFill/>
        </p:spPr>
        <p:txBody>
          <a:bodyPr wrap="square" rtlCol="0">
            <a:spAutoFit/>
          </a:bodyPr>
          <a:lstStyle/>
          <a:p>
            <a:pPr>
              <a:lnSpc>
                <a:spcPct val="150000"/>
              </a:lnSpc>
            </a:pPr>
            <a:r>
              <a:rPr lang="nl-NL" u="sng" dirty="0"/>
              <a:t>Samenwerking</a:t>
            </a:r>
          </a:p>
          <a:p>
            <a:pPr marL="285750" indent="-285750">
              <a:lnSpc>
                <a:spcPct val="150000"/>
              </a:lnSpc>
              <a:buFont typeface="Arial" panose="020B0604020202020204" pitchFamily="34" charset="0"/>
              <a:buChar char="•"/>
            </a:pPr>
            <a:r>
              <a:rPr lang="nl-NL" dirty="0"/>
              <a:t>Gezamenlijke sedatie starten bij patiënt vaak niet haalbaar</a:t>
            </a:r>
          </a:p>
          <a:p>
            <a:pPr marL="285750" indent="-285750">
              <a:lnSpc>
                <a:spcPct val="150000"/>
              </a:lnSpc>
              <a:buFont typeface="Arial" panose="020B0604020202020204" pitchFamily="34" charset="0"/>
              <a:buChar char="•"/>
            </a:pPr>
            <a:r>
              <a:rPr lang="nl-NL" dirty="0"/>
              <a:t>Gevolgen van besluiten patiënt/ naasten waar te overlijden </a:t>
            </a:r>
          </a:p>
          <a:p>
            <a:pPr marL="285750" indent="-285750">
              <a:lnSpc>
                <a:spcPct val="150000"/>
              </a:lnSpc>
              <a:buFont typeface="Arial" panose="020B0604020202020204" pitchFamily="34" charset="0"/>
              <a:buChar char="•"/>
            </a:pPr>
            <a:r>
              <a:rPr lang="nl-NL" dirty="0"/>
              <a:t>Terugkoppeling TTV &gt; huisarts t.a.v. situatie patiënt</a:t>
            </a:r>
          </a:p>
          <a:p>
            <a:pPr>
              <a:lnSpc>
                <a:spcPct val="150000"/>
              </a:lnSpc>
            </a:pPr>
            <a:br>
              <a:rPr lang="nl-NL" sz="2800" dirty="0"/>
            </a:br>
            <a:endParaRPr lang="nl-NL" sz="2800" dirty="0"/>
          </a:p>
        </p:txBody>
      </p:sp>
      <p:cxnSp>
        <p:nvCxnSpPr>
          <p:cNvPr id="10" name="Rechte verbindingslijn 9">
            <a:extLst>
              <a:ext uri="{FF2B5EF4-FFF2-40B4-BE49-F238E27FC236}">
                <a16:creationId xmlns:a16="http://schemas.microsoft.com/office/drawing/2014/main" id="{372137CA-D47E-DF7C-6EAD-B0CC9E04A38C}"/>
              </a:ext>
            </a:extLst>
          </p:cNvPr>
          <p:cNvCxnSpPr>
            <a:cxnSpLocks/>
          </p:cNvCxnSpPr>
          <p:nvPr/>
        </p:nvCxnSpPr>
        <p:spPr>
          <a:xfrm>
            <a:off x="4294022" y="1590804"/>
            <a:ext cx="0" cy="3890489"/>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36751829-AC40-F10F-DF87-4603B29EFDC0}"/>
              </a:ext>
            </a:extLst>
          </p:cNvPr>
          <p:cNvCxnSpPr>
            <a:cxnSpLocks/>
          </p:cNvCxnSpPr>
          <p:nvPr/>
        </p:nvCxnSpPr>
        <p:spPr>
          <a:xfrm>
            <a:off x="8229600" y="1590804"/>
            <a:ext cx="0" cy="3890489"/>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931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alphaModFix amt="54000"/>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a:xfrm>
            <a:off x="1463040" y="2749257"/>
            <a:ext cx="9083040" cy="1342549"/>
          </a:xfrm>
        </p:spPr>
        <p:txBody>
          <a:bodyPr/>
          <a:lstStyle/>
          <a:p>
            <a:pPr algn="ctr"/>
            <a:r>
              <a:rPr lang="nl-NL" sz="4400" dirty="0">
                <a:solidFill>
                  <a:schemeClr val="tx1"/>
                </a:solidFill>
              </a:rPr>
              <a:t>Hoe ervaren jullie de genoemde punten?</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17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6" descr="Afbeelding met tekst, gras&#10;&#10;Automatisch gegenereerde beschrijving">
            <a:extLst>
              <a:ext uri="{FF2B5EF4-FFF2-40B4-BE49-F238E27FC236}">
                <a16:creationId xmlns:a16="http://schemas.microsoft.com/office/drawing/2014/main" id="{DACD4587-CEB6-F94A-EC5D-7E9F7CE86E28}"/>
              </a:ext>
            </a:extLst>
          </p:cNvPr>
          <p:cNvPicPr>
            <a:picLocks noChangeAspect="1"/>
          </p:cNvPicPr>
          <p:nvPr/>
        </p:nvPicPr>
        <p:blipFill>
          <a:blip r:embed="rId3">
            <a:extLst>
              <a:ext uri="{28A0092B-C50C-407E-A947-70E740481C1C}">
                <a14:useLocalDpi xmlns:a14="http://schemas.microsoft.com/office/drawing/2010/main" val="0"/>
              </a:ext>
            </a:extLst>
          </a:blip>
          <a:srcRect l="108" r="108"/>
          <a:stretch>
            <a:fillRect/>
          </a:stretch>
        </p:blipFill>
        <p:spPr>
          <a:xfrm>
            <a:off x="0" y="-16934"/>
            <a:ext cx="12196763" cy="6874933"/>
          </a:xfrm>
          <a:prstGeom prst="rect">
            <a:avLst/>
          </a:prstGeom>
          <a:solidFill>
            <a:schemeClr val="bg1">
              <a:lumMod val="95000"/>
            </a:schemeClr>
          </a:solidFill>
        </p:spPr>
      </p:pic>
      <p:pic>
        <p:nvPicPr>
          <p:cNvPr id="8" name="Tijdelijke aanduiding voor afbeelding 7">
            <a:extLst>
              <a:ext uri="{FF2B5EF4-FFF2-40B4-BE49-F238E27FC236}">
                <a16:creationId xmlns:a16="http://schemas.microsoft.com/office/drawing/2014/main" id="{219FC573-A6A4-4359-8EC7-6808F52D031D}"/>
              </a:ext>
            </a:extLst>
          </p:cNvPr>
          <p:cNvPicPr>
            <a:picLocks noGrp="1" noChangeAspect="1"/>
          </p:cNvPicPr>
          <p:nvPr>
            <p:ph type="pic" idx="13"/>
          </p:nvPr>
        </p:nvPicPr>
        <p:blipFill>
          <a:blip r:embed="rId4">
            <a:alphaModFix amt="54000"/>
            <a:extLst>
              <a:ext uri="{28A0092B-C50C-407E-A947-70E740481C1C}">
                <a14:useLocalDpi xmlns:a14="http://schemas.microsoft.com/office/drawing/2010/main" val="0"/>
              </a:ext>
            </a:extLst>
          </a:blip>
          <a:srcRect l="3430" r="3430"/>
          <a:stretch/>
        </p:blipFill>
        <p:spPr>
          <a:xfrm>
            <a:off x="1" y="-16934"/>
            <a:ext cx="12196763" cy="6874933"/>
          </a:xfrm>
        </p:spPr>
      </p:pic>
      <p:sp>
        <p:nvSpPr>
          <p:cNvPr id="2" name="Tijdelijke aanduiding voor tekst 1">
            <a:extLst>
              <a:ext uri="{FF2B5EF4-FFF2-40B4-BE49-F238E27FC236}">
                <a16:creationId xmlns:a16="http://schemas.microsoft.com/office/drawing/2014/main" id="{561320F0-FE29-4770-8147-1FD26F19BF81}"/>
              </a:ext>
            </a:extLst>
          </p:cNvPr>
          <p:cNvSpPr>
            <a:spLocks noGrp="1"/>
          </p:cNvSpPr>
          <p:nvPr>
            <p:ph type="body" sz="quarter" idx="19"/>
          </p:nvPr>
        </p:nvSpPr>
        <p:spPr/>
        <p:txBody>
          <a:bodyPr/>
          <a:lstStyle/>
          <a:p>
            <a:r>
              <a:rPr lang="nl-NL"/>
              <a:t>a</a:t>
            </a:r>
          </a:p>
        </p:txBody>
      </p:sp>
      <p:sp>
        <p:nvSpPr>
          <p:cNvPr id="133126" name="Title 6">
            <a:extLst>
              <a:ext uri="{FF2B5EF4-FFF2-40B4-BE49-F238E27FC236}">
                <a16:creationId xmlns:a16="http://schemas.microsoft.com/office/drawing/2014/main" id="{BCFEFF8A-B64C-4DAA-A5E9-39E4BF327708}"/>
              </a:ext>
            </a:extLst>
          </p:cNvPr>
          <p:cNvSpPr>
            <a:spLocks noGrp="1" noChangeArrowheads="1"/>
          </p:cNvSpPr>
          <p:nvPr>
            <p:ph type="title"/>
          </p:nvPr>
        </p:nvSpPr>
        <p:spPr/>
        <p:txBody>
          <a:bodyPr/>
          <a:lstStyle/>
          <a:p>
            <a:endParaRPr lang="nl-NL" altLang="en-US" dirty="0"/>
          </a:p>
        </p:txBody>
      </p:sp>
      <p:sp>
        <p:nvSpPr>
          <p:cNvPr id="14" name="Tijdelijke aanduiding voor tekst 13">
            <a:extLst>
              <a:ext uri="{FF2B5EF4-FFF2-40B4-BE49-F238E27FC236}">
                <a16:creationId xmlns:a16="http://schemas.microsoft.com/office/drawing/2014/main" id="{CF605B71-2D1D-41B6-914F-33FA214CEAE2}"/>
              </a:ext>
            </a:extLst>
          </p:cNvPr>
          <p:cNvSpPr>
            <a:spLocks noGrp="1"/>
          </p:cNvSpPr>
          <p:nvPr>
            <p:ph type="body" sz="quarter" idx="21"/>
          </p:nvPr>
        </p:nvSpPr>
        <p:spPr/>
        <p:txBody>
          <a:bodyPr/>
          <a:lstStyle/>
          <a:p>
            <a:endParaRPr lang="nl-NL"/>
          </a:p>
        </p:txBody>
      </p:sp>
      <p:sp>
        <p:nvSpPr>
          <p:cNvPr id="10" name="Tijdelijke aanduiding voor tekst 9">
            <a:extLst>
              <a:ext uri="{FF2B5EF4-FFF2-40B4-BE49-F238E27FC236}">
                <a16:creationId xmlns:a16="http://schemas.microsoft.com/office/drawing/2014/main" id="{FBD88F4C-D837-E267-2178-CA7A05481BE1}"/>
              </a:ext>
            </a:extLst>
          </p:cNvPr>
          <p:cNvSpPr>
            <a:spLocks noGrp="1"/>
          </p:cNvSpPr>
          <p:nvPr>
            <p:ph type="body" idx="23"/>
          </p:nvPr>
        </p:nvSpPr>
        <p:spPr>
          <a:xfrm>
            <a:off x="1219331" y="1265156"/>
            <a:ext cx="3755598" cy="1342549"/>
          </a:xfrm>
        </p:spPr>
        <p:txBody>
          <a:bodyPr/>
          <a:lstStyle/>
          <a:p>
            <a:r>
              <a:rPr lang="nl-NL" dirty="0">
                <a:solidFill>
                  <a:schemeClr val="tx1"/>
                </a:solidFill>
              </a:rPr>
              <a:t>Samenvatting</a:t>
            </a:r>
          </a:p>
        </p:txBody>
      </p:sp>
      <p:pic>
        <p:nvPicPr>
          <p:cNvPr id="1026" name="Picture 2" descr="De bronafbeelding bekijken">
            <a:extLst>
              <a:ext uri="{FF2B5EF4-FFF2-40B4-BE49-F238E27FC236}">
                <a16:creationId xmlns:a16="http://schemas.microsoft.com/office/drawing/2014/main" id="{13928F09-4301-BBEF-70BC-027F8E6F9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99869" y="54000"/>
            <a:ext cx="951897" cy="673254"/>
          </a:xfrm>
          <a:prstGeom prst="rect">
            <a:avLst/>
          </a:prstGeom>
          <a:noFill/>
          <a:extLst>
            <a:ext uri="{909E8E84-426E-40DD-AFC4-6F175D3DCCD1}">
              <a14:hiddenFill xmlns:a14="http://schemas.microsoft.com/office/drawing/2010/main">
                <a:solidFill>
                  <a:srgbClr val="FFFFFF"/>
                </a:solidFill>
              </a14:hiddenFill>
            </a:ext>
          </a:extLst>
        </p:spPr>
      </p:pic>
      <p:sp>
        <p:nvSpPr>
          <p:cNvPr id="6" name="Tijdelijke aanduiding voor tekst 9">
            <a:extLst>
              <a:ext uri="{FF2B5EF4-FFF2-40B4-BE49-F238E27FC236}">
                <a16:creationId xmlns:a16="http://schemas.microsoft.com/office/drawing/2014/main" id="{22DEE60F-8D9D-CC3D-809D-975E4CF67D63}"/>
              </a:ext>
            </a:extLst>
          </p:cNvPr>
          <p:cNvSpPr txBox="1">
            <a:spLocks/>
          </p:cNvSpPr>
          <p:nvPr/>
        </p:nvSpPr>
        <p:spPr>
          <a:xfrm>
            <a:off x="4487249" y="2426797"/>
            <a:ext cx="3996258" cy="1342549"/>
          </a:xfrm>
          <a:prstGeom prst="rect">
            <a:avLst/>
          </a:prstGeom>
        </p:spPr>
        <p:txBody>
          <a:bodyPr vert="horz" lIns="0" tIns="0" rIns="0" bIns="0" rtlCol="0" anchor="ctr" anchorCtr="0">
            <a:noAutofit/>
          </a:bodyPr>
          <a:lstStyle>
            <a:lvl1pPr marL="0" indent="0" algn="l" defTabSz="914446" rtl="0" eaLnBrk="1" latinLnBrk="0" hangingPunct="1">
              <a:lnSpc>
                <a:spcPct val="90000"/>
              </a:lnSpc>
              <a:spcBef>
                <a:spcPts val="0"/>
              </a:spcBef>
              <a:buSzPct val="60000"/>
              <a:buFont typeface="Wingdings" panose="05000000000000000000" pitchFamily="2" charset="2"/>
              <a:buNone/>
              <a:defRPr lang="nl-NL" sz="4398" b="1" kern="1200" noProof="0" dirty="0">
                <a:solidFill>
                  <a:schemeClr val="bg1"/>
                </a:solidFill>
                <a:latin typeface="+mj-lt"/>
                <a:ea typeface="+mn-ea"/>
                <a:cs typeface="+mn-cs"/>
              </a:defRPr>
            </a:lvl1pPr>
            <a:lvl2pPr marL="531839" indent="-265126" algn="l" defTabSz="914446" rtl="0" eaLnBrk="1" latinLnBrk="0" hangingPunct="1">
              <a:lnSpc>
                <a:spcPct val="90000"/>
              </a:lnSpc>
              <a:spcBef>
                <a:spcPts val="2401"/>
              </a:spcBef>
              <a:buFont typeface="Futura Bk BT" panose="020B0502020204020303" pitchFamily="34" charset="0"/>
              <a:buChar char="−"/>
              <a:defRPr sz="1800" kern="1200">
                <a:solidFill>
                  <a:schemeClr val="tx1"/>
                </a:solidFill>
                <a:latin typeface="+mn-lt"/>
                <a:ea typeface="+mn-ea"/>
                <a:cs typeface="Arial" panose="020B0604020202020204" pitchFamily="34" charset="0"/>
              </a:defRPr>
            </a:lvl2pPr>
            <a:lvl3pPr marL="0" indent="0" algn="l" defTabSz="266713" rtl="0" eaLnBrk="1" latinLnBrk="0" hangingPunct="1">
              <a:lnSpc>
                <a:spcPct val="90000"/>
              </a:lnSpc>
              <a:spcBef>
                <a:spcPts val="2401"/>
              </a:spcBef>
              <a:buFont typeface="Arial" panose="020B0604020202020204" pitchFamily="34" charset="0"/>
              <a:buNone/>
              <a:tabLst/>
              <a:defRPr sz="1800" kern="1200">
                <a:solidFill>
                  <a:schemeClr val="tx1"/>
                </a:solidFill>
                <a:latin typeface="+mn-lt"/>
                <a:ea typeface="+mn-ea"/>
                <a:cs typeface="Arial" panose="020B0604020202020204" pitchFamily="34" charset="0"/>
              </a:defRPr>
            </a:lvl3pPr>
            <a:lvl4pPr marL="0" indent="0" algn="l" defTabSz="266713" rtl="0" eaLnBrk="1" latinLnBrk="0" hangingPunct="1">
              <a:lnSpc>
                <a:spcPct val="90000"/>
              </a:lnSpc>
              <a:spcBef>
                <a:spcPts val="1800"/>
              </a:spcBef>
              <a:spcAft>
                <a:spcPts val="599"/>
              </a:spcAft>
              <a:buFont typeface="Arial" panose="020B0604020202020204" pitchFamily="34" charset="0"/>
              <a:buNone/>
              <a:tabLst/>
              <a:defRPr sz="4400" b="1" kern="1200" cap="all" spc="301" baseline="0">
                <a:ln w="38100">
                  <a:noFill/>
                  <a:miter lim="800000"/>
                </a:ln>
                <a:solidFill>
                  <a:schemeClr val="bg2"/>
                </a:solidFill>
                <a:latin typeface="+mn-lt"/>
                <a:ea typeface="+mn-ea"/>
                <a:cs typeface="+mn-cs"/>
              </a:defRPr>
            </a:lvl4pPr>
            <a:lvl5pPr marL="0" indent="0" algn="l" defTabSz="266713" rtl="0" eaLnBrk="1" latinLnBrk="0" hangingPunct="1">
              <a:lnSpc>
                <a:spcPct val="90000"/>
              </a:lnSpc>
              <a:spcBef>
                <a:spcPts val="599"/>
              </a:spcBef>
              <a:buFont typeface="Arial" panose="020B0604020202020204" pitchFamily="34" charset="0"/>
              <a:buNone/>
              <a:tabLst/>
              <a:defRPr sz="1800" b="1" kern="1200">
                <a:solidFill>
                  <a:schemeClr val="tx1"/>
                </a:solidFill>
                <a:latin typeface="+mn-lt"/>
                <a:ea typeface="+mn-ea"/>
                <a:cs typeface="Arial" panose="020B0604020202020204" pitchFamily="34" charset="0"/>
              </a:defRPr>
            </a:lvl5pPr>
            <a:lvl6pPr marL="444522" indent="-444522" algn="l" defTabSz="266713" rtl="0" eaLnBrk="1" latinLnBrk="0" hangingPunct="1">
              <a:lnSpc>
                <a:spcPct val="90000"/>
              </a:lnSpc>
              <a:spcBef>
                <a:spcPts val="2401"/>
              </a:spcBef>
              <a:buSzPct val="85000"/>
              <a:buFont typeface="+mj-lt"/>
              <a:buAutoNum type="arabicPeriod"/>
              <a:tabLst/>
              <a:defRPr sz="1800" kern="1200">
                <a:solidFill>
                  <a:schemeClr val="tx1"/>
                </a:solidFill>
                <a:latin typeface="+mn-lt"/>
                <a:ea typeface="+mn-ea"/>
                <a:cs typeface="Arial" panose="020B0604020202020204" pitchFamily="34" charset="0"/>
              </a:defRPr>
            </a:lvl6pPr>
            <a:lvl7pPr marL="723937" indent="-279415" algn="l" defTabSz="266713" rtl="0" eaLnBrk="1" latinLnBrk="0" hangingPunct="1">
              <a:lnSpc>
                <a:spcPct val="90000"/>
              </a:lnSpc>
              <a:spcBef>
                <a:spcPts val="2401"/>
              </a:spcBef>
              <a:buSzPct val="60000"/>
              <a:buFont typeface="Wingdings" panose="05000000000000000000" pitchFamily="2" charset="2"/>
              <a:buChar char="l"/>
              <a:tabLst/>
              <a:defRPr sz="1800" kern="1200">
                <a:solidFill>
                  <a:schemeClr val="tx1"/>
                </a:solidFill>
                <a:latin typeface="+mn-lt"/>
                <a:ea typeface="+mn-ea"/>
                <a:cs typeface="Arial" panose="020B0604020202020204" pitchFamily="34" charset="0"/>
              </a:defRPr>
            </a:lvl7pPr>
            <a:lvl8pPr marL="723937" indent="-279415" algn="l" defTabSz="266713" rtl="0" eaLnBrk="1" latinLnBrk="0" hangingPunct="1">
              <a:lnSpc>
                <a:spcPct val="90000"/>
              </a:lnSpc>
              <a:spcBef>
                <a:spcPts val="2401"/>
              </a:spcBef>
              <a:buFont typeface="+mj-lt"/>
              <a:buAutoNum type="alphaLcPeriod"/>
              <a:tabLst/>
              <a:defRPr sz="1800" kern="1200">
                <a:solidFill>
                  <a:schemeClr val="tx1"/>
                </a:solidFill>
                <a:latin typeface="+mn-lt"/>
                <a:ea typeface="+mn-ea"/>
                <a:cs typeface="Arial" panose="020B0604020202020204" pitchFamily="34" charset="0"/>
              </a:defRPr>
            </a:lvl8pPr>
            <a:lvl9pPr marL="0" indent="0" algn="l" defTabSz="266713" rtl="0" eaLnBrk="1" latinLnBrk="0" hangingPunct="1">
              <a:lnSpc>
                <a:spcPct val="90000"/>
              </a:lnSpc>
              <a:spcBef>
                <a:spcPts val="2401"/>
              </a:spcBef>
              <a:buFont typeface="Arial" panose="020B0604020202020204" pitchFamily="34" charset="0"/>
              <a:buNone/>
              <a:tabLst/>
              <a:defRPr sz="1000" i="1" kern="1200">
                <a:solidFill>
                  <a:schemeClr val="tx1">
                    <a:lumMod val="50000"/>
                    <a:lumOff val="50000"/>
                  </a:schemeClr>
                </a:solidFill>
                <a:latin typeface="+mn-lt"/>
                <a:ea typeface="+mn-ea"/>
                <a:cs typeface="Arial" panose="020B0604020202020204" pitchFamily="34" charset="0"/>
              </a:defRPr>
            </a:lvl9pPr>
          </a:lstStyle>
          <a:p>
            <a:r>
              <a:rPr lang="nl-NL" dirty="0">
                <a:solidFill>
                  <a:schemeClr val="tx1"/>
                </a:solidFill>
              </a:rPr>
              <a:t>Actiepunten</a:t>
            </a:r>
          </a:p>
        </p:txBody>
      </p:sp>
      <p:sp>
        <p:nvSpPr>
          <p:cNvPr id="7" name="Tijdelijke aanduiding voor tekst 9">
            <a:extLst>
              <a:ext uri="{FF2B5EF4-FFF2-40B4-BE49-F238E27FC236}">
                <a16:creationId xmlns:a16="http://schemas.microsoft.com/office/drawing/2014/main" id="{75C498F5-DE30-C15B-C38A-AFA53CBBEF46}"/>
              </a:ext>
            </a:extLst>
          </p:cNvPr>
          <p:cNvSpPr txBox="1">
            <a:spLocks/>
          </p:cNvSpPr>
          <p:nvPr/>
        </p:nvSpPr>
        <p:spPr>
          <a:xfrm>
            <a:off x="7397494" y="3769346"/>
            <a:ext cx="5426798" cy="1342549"/>
          </a:xfrm>
          <a:prstGeom prst="rect">
            <a:avLst/>
          </a:prstGeom>
        </p:spPr>
        <p:txBody>
          <a:bodyPr vert="horz" lIns="0" tIns="0" rIns="0" bIns="0" rtlCol="0" anchor="ctr" anchorCtr="0">
            <a:noAutofit/>
          </a:bodyPr>
          <a:lstStyle>
            <a:lvl1pPr marL="0" indent="0" algn="l" defTabSz="914446" rtl="0" eaLnBrk="1" latinLnBrk="0" hangingPunct="1">
              <a:lnSpc>
                <a:spcPct val="90000"/>
              </a:lnSpc>
              <a:spcBef>
                <a:spcPts val="0"/>
              </a:spcBef>
              <a:buSzPct val="60000"/>
              <a:buFont typeface="Wingdings" panose="05000000000000000000" pitchFamily="2" charset="2"/>
              <a:buNone/>
              <a:defRPr lang="nl-NL" sz="4398" b="1" kern="1200" noProof="0" dirty="0">
                <a:solidFill>
                  <a:schemeClr val="bg1"/>
                </a:solidFill>
                <a:latin typeface="+mj-lt"/>
                <a:ea typeface="+mn-ea"/>
                <a:cs typeface="+mn-cs"/>
              </a:defRPr>
            </a:lvl1pPr>
            <a:lvl2pPr marL="531839" indent="-265126" algn="l" defTabSz="914446" rtl="0" eaLnBrk="1" latinLnBrk="0" hangingPunct="1">
              <a:lnSpc>
                <a:spcPct val="90000"/>
              </a:lnSpc>
              <a:spcBef>
                <a:spcPts val="2401"/>
              </a:spcBef>
              <a:buFont typeface="Futura Bk BT" panose="020B0502020204020303" pitchFamily="34" charset="0"/>
              <a:buChar char="−"/>
              <a:defRPr sz="1800" kern="1200">
                <a:solidFill>
                  <a:schemeClr val="tx1"/>
                </a:solidFill>
                <a:latin typeface="+mn-lt"/>
                <a:ea typeface="+mn-ea"/>
                <a:cs typeface="Arial" panose="020B0604020202020204" pitchFamily="34" charset="0"/>
              </a:defRPr>
            </a:lvl2pPr>
            <a:lvl3pPr marL="0" indent="0" algn="l" defTabSz="266713" rtl="0" eaLnBrk="1" latinLnBrk="0" hangingPunct="1">
              <a:lnSpc>
                <a:spcPct val="90000"/>
              </a:lnSpc>
              <a:spcBef>
                <a:spcPts val="2401"/>
              </a:spcBef>
              <a:buFont typeface="Arial" panose="020B0604020202020204" pitchFamily="34" charset="0"/>
              <a:buNone/>
              <a:tabLst/>
              <a:defRPr sz="1800" kern="1200">
                <a:solidFill>
                  <a:schemeClr val="tx1"/>
                </a:solidFill>
                <a:latin typeface="+mn-lt"/>
                <a:ea typeface="+mn-ea"/>
                <a:cs typeface="Arial" panose="020B0604020202020204" pitchFamily="34" charset="0"/>
              </a:defRPr>
            </a:lvl3pPr>
            <a:lvl4pPr marL="0" indent="0" algn="l" defTabSz="266713" rtl="0" eaLnBrk="1" latinLnBrk="0" hangingPunct="1">
              <a:lnSpc>
                <a:spcPct val="90000"/>
              </a:lnSpc>
              <a:spcBef>
                <a:spcPts val="1800"/>
              </a:spcBef>
              <a:spcAft>
                <a:spcPts val="599"/>
              </a:spcAft>
              <a:buFont typeface="Arial" panose="020B0604020202020204" pitchFamily="34" charset="0"/>
              <a:buNone/>
              <a:tabLst/>
              <a:defRPr sz="4400" b="1" kern="1200" cap="all" spc="301" baseline="0">
                <a:ln w="38100">
                  <a:noFill/>
                  <a:miter lim="800000"/>
                </a:ln>
                <a:solidFill>
                  <a:schemeClr val="bg2"/>
                </a:solidFill>
                <a:latin typeface="+mn-lt"/>
                <a:ea typeface="+mn-ea"/>
                <a:cs typeface="+mn-cs"/>
              </a:defRPr>
            </a:lvl4pPr>
            <a:lvl5pPr marL="0" indent="0" algn="l" defTabSz="266713" rtl="0" eaLnBrk="1" latinLnBrk="0" hangingPunct="1">
              <a:lnSpc>
                <a:spcPct val="90000"/>
              </a:lnSpc>
              <a:spcBef>
                <a:spcPts val="599"/>
              </a:spcBef>
              <a:buFont typeface="Arial" panose="020B0604020202020204" pitchFamily="34" charset="0"/>
              <a:buNone/>
              <a:tabLst/>
              <a:defRPr sz="1800" b="1" kern="1200">
                <a:solidFill>
                  <a:schemeClr val="tx1"/>
                </a:solidFill>
                <a:latin typeface="+mn-lt"/>
                <a:ea typeface="+mn-ea"/>
                <a:cs typeface="Arial" panose="020B0604020202020204" pitchFamily="34" charset="0"/>
              </a:defRPr>
            </a:lvl5pPr>
            <a:lvl6pPr marL="444522" indent="-444522" algn="l" defTabSz="266713" rtl="0" eaLnBrk="1" latinLnBrk="0" hangingPunct="1">
              <a:lnSpc>
                <a:spcPct val="90000"/>
              </a:lnSpc>
              <a:spcBef>
                <a:spcPts val="2401"/>
              </a:spcBef>
              <a:buSzPct val="85000"/>
              <a:buFont typeface="+mj-lt"/>
              <a:buAutoNum type="arabicPeriod"/>
              <a:tabLst/>
              <a:defRPr sz="1800" kern="1200">
                <a:solidFill>
                  <a:schemeClr val="tx1"/>
                </a:solidFill>
                <a:latin typeface="+mn-lt"/>
                <a:ea typeface="+mn-ea"/>
                <a:cs typeface="Arial" panose="020B0604020202020204" pitchFamily="34" charset="0"/>
              </a:defRPr>
            </a:lvl6pPr>
            <a:lvl7pPr marL="723937" indent="-279415" algn="l" defTabSz="266713" rtl="0" eaLnBrk="1" latinLnBrk="0" hangingPunct="1">
              <a:lnSpc>
                <a:spcPct val="90000"/>
              </a:lnSpc>
              <a:spcBef>
                <a:spcPts val="2401"/>
              </a:spcBef>
              <a:buSzPct val="60000"/>
              <a:buFont typeface="Wingdings" panose="05000000000000000000" pitchFamily="2" charset="2"/>
              <a:buChar char="l"/>
              <a:tabLst/>
              <a:defRPr sz="1800" kern="1200">
                <a:solidFill>
                  <a:schemeClr val="tx1"/>
                </a:solidFill>
                <a:latin typeface="+mn-lt"/>
                <a:ea typeface="+mn-ea"/>
                <a:cs typeface="Arial" panose="020B0604020202020204" pitchFamily="34" charset="0"/>
              </a:defRPr>
            </a:lvl7pPr>
            <a:lvl8pPr marL="723937" indent="-279415" algn="l" defTabSz="266713" rtl="0" eaLnBrk="1" latinLnBrk="0" hangingPunct="1">
              <a:lnSpc>
                <a:spcPct val="90000"/>
              </a:lnSpc>
              <a:spcBef>
                <a:spcPts val="2401"/>
              </a:spcBef>
              <a:buFont typeface="+mj-lt"/>
              <a:buAutoNum type="alphaLcPeriod"/>
              <a:tabLst/>
              <a:defRPr sz="1800" kern="1200">
                <a:solidFill>
                  <a:schemeClr val="tx1"/>
                </a:solidFill>
                <a:latin typeface="+mn-lt"/>
                <a:ea typeface="+mn-ea"/>
                <a:cs typeface="Arial" panose="020B0604020202020204" pitchFamily="34" charset="0"/>
              </a:defRPr>
            </a:lvl8pPr>
            <a:lvl9pPr marL="0" indent="0" algn="l" defTabSz="266713" rtl="0" eaLnBrk="1" latinLnBrk="0" hangingPunct="1">
              <a:lnSpc>
                <a:spcPct val="90000"/>
              </a:lnSpc>
              <a:spcBef>
                <a:spcPts val="2401"/>
              </a:spcBef>
              <a:buFont typeface="Arial" panose="020B0604020202020204" pitchFamily="34" charset="0"/>
              <a:buNone/>
              <a:tabLst/>
              <a:defRPr sz="1000" i="1" kern="1200">
                <a:solidFill>
                  <a:schemeClr val="tx1">
                    <a:lumMod val="50000"/>
                    <a:lumOff val="50000"/>
                  </a:schemeClr>
                </a:solidFill>
                <a:latin typeface="+mn-lt"/>
                <a:ea typeface="+mn-ea"/>
                <a:cs typeface="Arial" panose="020B0604020202020204" pitchFamily="34" charset="0"/>
              </a:defRPr>
            </a:lvl9pPr>
          </a:lstStyle>
          <a:p>
            <a:r>
              <a:rPr lang="nl-NL" dirty="0">
                <a:solidFill>
                  <a:schemeClr val="tx1"/>
                </a:solidFill>
              </a:rPr>
              <a:t>Bedankt!</a:t>
            </a:r>
          </a:p>
        </p:txBody>
      </p:sp>
    </p:spTree>
    <p:extLst>
      <p:ext uri="{BB962C8B-B14F-4D97-AF65-F5344CB8AC3E}">
        <p14:creationId xmlns:p14="http://schemas.microsoft.com/office/powerpoint/2010/main" val="157101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6d41a87f56baf516bdae5e4ee99899c7b2d54c"/>
</p:tagLst>
</file>

<file path=ppt/theme/theme1.xml><?xml version="1.0" encoding="utf-8"?>
<a:theme xmlns:a="http://schemas.openxmlformats.org/drawingml/2006/main" name="KNVB - template set 2">
  <a:themeElements>
    <a:clrScheme name="Aangepast 86">
      <a:dk1>
        <a:sysClr val="windowText" lastClr="000000"/>
      </a:dk1>
      <a:lt1>
        <a:sysClr val="window" lastClr="FFFFFF"/>
      </a:lt1>
      <a:dk2>
        <a:srgbClr val="253780"/>
      </a:dk2>
      <a:lt2>
        <a:srgbClr val="F36C21"/>
      </a:lt2>
      <a:accent1>
        <a:srgbClr val="F36C21"/>
      </a:accent1>
      <a:accent2>
        <a:srgbClr val="253780"/>
      </a:accent2>
      <a:accent3>
        <a:srgbClr val="4DC7EC"/>
      </a:accent3>
      <a:accent4>
        <a:srgbClr val="EEEEEE"/>
      </a:accent4>
      <a:accent5>
        <a:srgbClr val="19265D"/>
      </a:accent5>
      <a:accent6>
        <a:srgbClr val="8394DD"/>
      </a:accent6>
      <a:hlink>
        <a:srgbClr val="4DC7EC"/>
      </a:hlink>
      <a:folHlink>
        <a:srgbClr val="4DC7EC"/>
      </a:folHlink>
    </a:clrScheme>
    <a:fontScheme name="Aangepast 36">
      <a:majorFont>
        <a:latin typeface="Arial"/>
        <a:ea typeface=""/>
        <a:cs typeface=""/>
      </a:majorFont>
      <a:minorFont>
        <a:latin typeface="Arial"/>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NVB - template-set">
  <a:themeElements>
    <a:clrScheme name="Aangepast 87">
      <a:dk1>
        <a:sysClr val="windowText" lastClr="000000"/>
      </a:dk1>
      <a:lt1>
        <a:sysClr val="window" lastClr="FFFFFF"/>
      </a:lt1>
      <a:dk2>
        <a:srgbClr val="253780"/>
      </a:dk2>
      <a:lt2>
        <a:srgbClr val="F36C21"/>
      </a:lt2>
      <a:accent1>
        <a:srgbClr val="F36C21"/>
      </a:accent1>
      <a:accent2>
        <a:srgbClr val="253780"/>
      </a:accent2>
      <a:accent3>
        <a:srgbClr val="4DC7EC"/>
      </a:accent3>
      <a:accent4>
        <a:srgbClr val="EEEEEE"/>
      </a:accent4>
      <a:accent5>
        <a:srgbClr val="19265D"/>
      </a:accent5>
      <a:accent6>
        <a:srgbClr val="8394DD"/>
      </a:accent6>
      <a:hlink>
        <a:srgbClr val="4DC7EC"/>
      </a:hlink>
      <a:folHlink>
        <a:srgbClr val="4DC7EC"/>
      </a:folHlink>
    </a:clrScheme>
    <a:fontScheme name="Aangepast 37">
      <a:majorFont>
        <a:latin typeface="Arial"/>
        <a:ea typeface=""/>
        <a:cs typeface=""/>
      </a:majorFont>
      <a:minorFont>
        <a:latin typeface="Arial"/>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8521f79-0ae6-4297-a66f-ad01f45c8938" xsi:nil="true"/>
    <lcf76f155ced4ddcb4097134ff3c332f xmlns="d62a586a-cdd5-4903-af7d-a94704e959cd">
      <Terms xmlns="http://schemas.microsoft.com/office/infopath/2007/PartnerControls"/>
    </lcf76f155ced4ddcb4097134ff3c332f>
    <SharedWithUsers xmlns="c8521f79-0ae6-4297-a66f-ad01f45c8938">
      <UserInfo>
        <DisplayName>Zee, Jan Dirk van der</DisplayName>
        <AccountId>26</AccountId>
        <AccountType/>
      </UserInfo>
      <UserInfo>
        <DisplayName>Schelling, Hans</DisplayName>
        <AccountId>41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E9ABF5B1D8B8442BBEB31B1143E985D" ma:contentTypeVersion="16" ma:contentTypeDescription="Een nieuw document maken." ma:contentTypeScope="" ma:versionID="de7dbcbfb8e3758e5e84875b8c41c1f3">
  <xsd:schema xmlns:xsd="http://www.w3.org/2001/XMLSchema" xmlns:xs="http://www.w3.org/2001/XMLSchema" xmlns:p="http://schemas.microsoft.com/office/2006/metadata/properties" xmlns:ns2="d62a586a-cdd5-4903-af7d-a94704e959cd" xmlns:ns3="c8521f79-0ae6-4297-a66f-ad01f45c8938" targetNamespace="http://schemas.microsoft.com/office/2006/metadata/properties" ma:root="true" ma:fieldsID="2eaf1e76ff6f0e64edec70656637c3ba" ns2:_="" ns3:_="">
    <xsd:import namespace="d62a586a-cdd5-4903-af7d-a94704e959cd"/>
    <xsd:import namespace="c8521f79-0ae6-4297-a66f-ad01f45c893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2a586a-cdd5-4903-af7d-a94704e959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135005a7-b097-488b-b8cf-43f4e4e9d5f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521f79-0ae6-4297-a66f-ad01f45c8938"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430e2abf-d915-468f-982b-f2ae26165f80}" ma:internalName="TaxCatchAll" ma:showField="CatchAllData" ma:web="c8521f79-0ae6-4297-a66f-ad01f45c89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C6E424-8F62-4CA8-98E8-FCE1FA5C82B0}">
  <ds:schemaRefs>
    <ds:schemaRef ds:uri="http://schemas.microsoft.com/sharepoint/v3/contenttype/forms"/>
  </ds:schemaRefs>
</ds:datastoreItem>
</file>

<file path=customXml/itemProps2.xml><?xml version="1.0" encoding="utf-8"?>
<ds:datastoreItem xmlns:ds="http://schemas.openxmlformats.org/officeDocument/2006/customXml" ds:itemID="{29C698BB-EB11-4F14-90FA-5DE01E8B5258}">
  <ds:schemaRefs>
    <ds:schemaRef ds:uri="ca862a1f-cd0c-446c-b11e-dc6d3c293d39"/>
    <ds:schemaRef ds:uri="http://schemas.microsoft.com/office/2006/documentManagement/types"/>
    <ds:schemaRef ds:uri="aeb0b420-15b3-4b7b-935a-8d783852d96d"/>
    <ds:schemaRef ds:uri="http://purl.org/dc/terms/"/>
    <ds:schemaRef ds:uri="http://schemas.microsoft.com/office/2006/metadata/properties"/>
    <ds:schemaRef ds:uri="http://purl.org/dc/dcmitype/"/>
    <ds:schemaRef ds:uri="http://schemas.microsoft.com/office/infopath/2007/PartnerControls"/>
    <ds:schemaRef ds:uri="http://purl.org/dc/elements/1.1/"/>
    <ds:schemaRef ds:uri="http://schemas.openxmlformats.org/package/2006/metadata/core-properties"/>
    <ds:schemaRef ds:uri="f756a3c5-cfcf-4ccd-bced-df20cda524f9"/>
    <ds:schemaRef ds:uri="http://www.w3.org/XML/1998/namespace"/>
  </ds:schemaRefs>
</ds:datastoreItem>
</file>

<file path=customXml/itemProps3.xml><?xml version="1.0" encoding="utf-8"?>
<ds:datastoreItem xmlns:ds="http://schemas.openxmlformats.org/officeDocument/2006/customXml" ds:itemID="{34F5BC96-8795-45D6-B628-323C82EDE18C}"/>
</file>

<file path=docProps/app.xml><?xml version="1.0" encoding="utf-8"?>
<Properties xmlns="http://schemas.openxmlformats.org/officeDocument/2006/extended-properties" xmlns:vt="http://schemas.openxmlformats.org/officeDocument/2006/docPropsVTypes">
  <Template>Office Theme</Template>
  <TotalTime>511</TotalTime>
  <Words>1602</Words>
  <Application>Microsoft Office PowerPoint</Application>
  <PresentationFormat>Aangepast</PresentationFormat>
  <Paragraphs>193</Paragraphs>
  <Slides>14</Slides>
  <Notes>14</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14</vt:i4>
      </vt:variant>
    </vt:vector>
  </HeadingPairs>
  <TitlesOfParts>
    <vt:vector size="23" baseType="lpstr">
      <vt:lpstr>Arial</vt:lpstr>
      <vt:lpstr>Calibri</vt:lpstr>
      <vt:lpstr>Futura Bk BT</vt:lpstr>
      <vt:lpstr>Futura Hv BT</vt:lpstr>
      <vt:lpstr>Georgia</vt:lpstr>
      <vt:lpstr>Segoe UI Light</vt:lpstr>
      <vt:lpstr>Wingdings</vt:lpstr>
      <vt:lpstr>KNVB - template set 2</vt:lpstr>
      <vt:lpstr>KNVB - template-set</vt:lpstr>
      <vt:lpstr>PowerPoint-presentatie</vt:lpstr>
      <vt:lpstr>PowerPoint-presentatie</vt:lpstr>
      <vt:lpstr>PowerPoint-presentatie</vt:lpstr>
      <vt:lpstr>PowerPoint-presentatie</vt:lpstr>
      <vt:lpstr>Werkwijze TTV</vt:lpstr>
      <vt:lpstr>PowerPoint-presentatie</vt:lpstr>
      <vt:lpstr>Samenwerking huisartsen – TTV team</vt:lpstr>
      <vt:lpstr>PowerPoint-presentatie</vt:lpstr>
      <vt:lpstr>PowerPoint-presentatie</vt:lpstr>
      <vt:lpstr>Wat gaat volgens ons goed?</vt:lpstr>
      <vt:lpstr>PowerPoint-presentatie</vt:lpstr>
      <vt:lpstr>Wat valt ons 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Robbert van Brummen</dc:creator>
  <cp:lastModifiedBy>Onno Bremmers</cp:lastModifiedBy>
  <cp:revision>19</cp:revision>
  <dcterms:created xsi:type="dcterms:W3CDTF">2017-11-03T09:25:43Z</dcterms:created>
  <dcterms:modified xsi:type="dcterms:W3CDTF">2022-10-10T10:48:19Z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4585015</vt:lpwstr>
  </property>
  <property fmtid="{D5CDD505-2E9C-101B-9397-08002B2CF9AE}" pid="3" name="NXPowerLiteSettings">
    <vt:lpwstr>8400052003A000</vt:lpwstr>
  </property>
  <property fmtid="{D5CDD505-2E9C-101B-9397-08002B2CF9AE}" pid="4" name="NXPowerLiteVersion">
    <vt:lpwstr>D8.0.4</vt:lpwstr>
  </property>
  <property fmtid="{D5CDD505-2E9C-101B-9397-08002B2CF9AE}" pid="5" name="ContentTypeId">
    <vt:lpwstr>0x010100AF6311BC075A254D9246DE68CD56FBDF</vt:lpwstr>
  </property>
  <property fmtid="{D5CDD505-2E9C-101B-9397-08002B2CF9AE}" pid="6" name="MediaServiceImageTags">
    <vt:lpwstr/>
  </property>
</Properties>
</file>