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58" r:id="rId4"/>
    <p:sldId id="279" r:id="rId5"/>
    <p:sldId id="259" r:id="rId6"/>
    <p:sldId id="260" r:id="rId7"/>
    <p:sldId id="261" r:id="rId8"/>
    <p:sldId id="269" r:id="rId9"/>
    <p:sldId id="268" r:id="rId10"/>
    <p:sldId id="262" r:id="rId11"/>
    <p:sldId id="263" r:id="rId12"/>
    <p:sldId id="266" r:id="rId13"/>
    <p:sldId id="264" r:id="rId14"/>
    <p:sldId id="280" r:id="rId15"/>
    <p:sldId id="281" r:id="rId16"/>
    <p:sldId id="265" r:id="rId17"/>
    <p:sldId id="276" r:id="rId18"/>
    <p:sldId id="270" r:id="rId19"/>
    <p:sldId id="271" r:id="rId20"/>
    <p:sldId id="272" r:id="rId21"/>
    <p:sldId id="273" r:id="rId22"/>
    <p:sldId id="274" r:id="rId23"/>
    <p:sldId id="275" r:id="rId24"/>
    <p:sldId id="277" r:id="rId2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236CA2-A02D-4722-AB77-DACA80A457A3}" v="32" dt="2022-10-10T06:38:46.1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81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rien van Baal" userId="ac0d284a-7bf1-47a8-841f-1a1c73e27955" providerId="ADAL" clId="{EB236CA2-A02D-4722-AB77-DACA80A457A3}"/>
    <pc:docChg chg="undo custSel addSld delSld modSld sldOrd">
      <pc:chgData name="Jorien van Baal" userId="ac0d284a-7bf1-47a8-841f-1a1c73e27955" providerId="ADAL" clId="{EB236CA2-A02D-4722-AB77-DACA80A457A3}" dt="2022-10-10T06:45:40.193" v="3713" actId="20577"/>
      <pc:docMkLst>
        <pc:docMk/>
      </pc:docMkLst>
      <pc:sldChg chg="modSp mod">
        <pc:chgData name="Jorien van Baal" userId="ac0d284a-7bf1-47a8-841f-1a1c73e27955" providerId="ADAL" clId="{EB236CA2-A02D-4722-AB77-DACA80A457A3}" dt="2022-10-10T06:35:55.564" v="3062" actId="20577"/>
        <pc:sldMkLst>
          <pc:docMk/>
          <pc:sldMk cId="3958427199" sldId="256"/>
        </pc:sldMkLst>
        <pc:spChg chg="mod">
          <ac:chgData name="Jorien van Baal" userId="ac0d284a-7bf1-47a8-841f-1a1c73e27955" providerId="ADAL" clId="{EB236CA2-A02D-4722-AB77-DACA80A457A3}" dt="2022-10-10T06:35:21.318" v="3025" actId="20577"/>
          <ac:spMkLst>
            <pc:docMk/>
            <pc:sldMk cId="3958427199" sldId="256"/>
            <ac:spMk id="2" creationId="{00BB3DD8-8647-4530-9300-75631AB8D385}"/>
          </ac:spMkLst>
        </pc:spChg>
        <pc:spChg chg="mod">
          <ac:chgData name="Jorien van Baal" userId="ac0d284a-7bf1-47a8-841f-1a1c73e27955" providerId="ADAL" clId="{EB236CA2-A02D-4722-AB77-DACA80A457A3}" dt="2022-10-10T06:35:55.564" v="3062" actId="20577"/>
          <ac:spMkLst>
            <pc:docMk/>
            <pc:sldMk cId="3958427199" sldId="256"/>
            <ac:spMk id="3" creationId="{D20DCB98-A936-417E-81BE-8338303C2913}"/>
          </ac:spMkLst>
        </pc:spChg>
      </pc:sldChg>
      <pc:sldChg chg="del">
        <pc:chgData name="Jorien van Baal" userId="ac0d284a-7bf1-47a8-841f-1a1c73e27955" providerId="ADAL" clId="{EB236CA2-A02D-4722-AB77-DACA80A457A3}" dt="2022-09-27T11:35:23.988" v="2814" actId="2696"/>
        <pc:sldMkLst>
          <pc:docMk/>
          <pc:sldMk cId="242084347" sldId="257"/>
        </pc:sldMkLst>
      </pc:sldChg>
      <pc:sldChg chg="modSp new mod">
        <pc:chgData name="Jorien van Baal" userId="ac0d284a-7bf1-47a8-841f-1a1c73e27955" providerId="ADAL" clId="{EB236CA2-A02D-4722-AB77-DACA80A457A3}" dt="2022-08-30T10:07:07.833" v="174" actId="113"/>
        <pc:sldMkLst>
          <pc:docMk/>
          <pc:sldMk cId="2847117855" sldId="260"/>
        </pc:sldMkLst>
        <pc:spChg chg="mod">
          <ac:chgData name="Jorien van Baal" userId="ac0d284a-7bf1-47a8-841f-1a1c73e27955" providerId="ADAL" clId="{EB236CA2-A02D-4722-AB77-DACA80A457A3}" dt="2022-08-30T10:07:07.833" v="174" actId="113"/>
          <ac:spMkLst>
            <pc:docMk/>
            <pc:sldMk cId="2847117855" sldId="260"/>
            <ac:spMk id="2" creationId="{BC430628-FD84-4AB5-A800-03DCACAB0FBE}"/>
          </ac:spMkLst>
        </pc:spChg>
        <pc:spChg chg="mod">
          <ac:chgData name="Jorien van Baal" userId="ac0d284a-7bf1-47a8-841f-1a1c73e27955" providerId="ADAL" clId="{EB236CA2-A02D-4722-AB77-DACA80A457A3}" dt="2022-08-30T10:06:56.149" v="173" actId="20577"/>
          <ac:spMkLst>
            <pc:docMk/>
            <pc:sldMk cId="2847117855" sldId="260"/>
            <ac:spMk id="3" creationId="{ACC3FD90-FDB9-492A-8220-74DEBF4054C1}"/>
          </ac:spMkLst>
        </pc:spChg>
      </pc:sldChg>
      <pc:sldChg chg="new del">
        <pc:chgData name="Jorien van Baal" userId="ac0d284a-7bf1-47a8-841f-1a1c73e27955" providerId="ADAL" clId="{EB236CA2-A02D-4722-AB77-DACA80A457A3}" dt="2022-08-30T10:05:14.421" v="1" actId="2696"/>
        <pc:sldMkLst>
          <pc:docMk/>
          <pc:sldMk cId="3989919604" sldId="260"/>
        </pc:sldMkLst>
      </pc:sldChg>
      <pc:sldChg chg="modSp new mod">
        <pc:chgData name="Jorien van Baal" userId="ac0d284a-7bf1-47a8-841f-1a1c73e27955" providerId="ADAL" clId="{EB236CA2-A02D-4722-AB77-DACA80A457A3}" dt="2022-09-06T09:05:57.153" v="1410" actId="20577"/>
        <pc:sldMkLst>
          <pc:docMk/>
          <pc:sldMk cId="241469797" sldId="261"/>
        </pc:sldMkLst>
        <pc:spChg chg="mod">
          <ac:chgData name="Jorien van Baal" userId="ac0d284a-7bf1-47a8-841f-1a1c73e27955" providerId="ADAL" clId="{EB236CA2-A02D-4722-AB77-DACA80A457A3}" dt="2022-08-30T10:07:33.474" v="215" actId="113"/>
          <ac:spMkLst>
            <pc:docMk/>
            <pc:sldMk cId="241469797" sldId="261"/>
            <ac:spMk id="2" creationId="{621AD411-4760-42C3-8397-93F414800E6E}"/>
          </ac:spMkLst>
        </pc:spChg>
        <pc:spChg chg="mod">
          <ac:chgData name="Jorien van Baal" userId="ac0d284a-7bf1-47a8-841f-1a1c73e27955" providerId="ADAL" clId="{EB236CA2-A02D-4722-AB77-DACA80A457A3}" dt="2022-09-06T09:05:57.153" v="1410" actId="20577"/>
          <ac:spMkLst>
            <pc:docMk/>
            <pc:sldMk cId="241469797" sldId="261"/>
            <ac:spMk id="3" creationId="{9A5F680C-BA16-4128-BFB7-65B767D012B3}"/>
          </ac:spMkLst>
        </pc:spChg>
      </pc:sldChg>
      <pc:sldChg chg="modSp new mod">
        <pc:chgData name="Jorien van Baal" userId="ac0d284a-7bf1-47a8-841f-1a1c73e27955" providerId="ADAL" clId="{EB236CA2-A02D-4722-AB77-DACA80A457A3}" dt="2022-10-10T06:38:22.021" v="3137" actId="20577"/>
        <pc:sldMkLst>
          <pc:docMk/>
          <pc:sldMk cId="3136197930" sldId="262"/>
        </pc:sldMkLst>
        <pc:spChg chg="mod">
          <ac:chgData name="Jorien van Baal" userId="ac0d284a-7bf1-47a8-841f-1a1c73e27955" providerId="ADAL" clId="{EB236CA2-A02D-4722-AB77-DACA80A457A3}" dt="2022-08-30T10:09:37.595" v="336" actId="113"/>
          <ac:spMkLst>
            <pc:docMk/>
            <pc:sldMk cId="3136197930" sldId="262"/>
            <ac:spMk id="2" creationId="{94531087-36EC-4CB6-A88A-40C1997D5B05}"/>
          </ac:spMkLst>
        </pc:spChg>
        <pc:spChg chg="mod">
          <ac:chgData name="Jorien van Baal" userId="ac0d284a-7bf1-47a8-841f-1a1c73e27955" providerId="ADAL" clId="{EB236CA2-A02D-4722-AB77-DACA80A457A3}" dt="2022-10-10T06:38:22.021" v="3137" actId="20577"/>
          <ac:spMkLst>
            <pc:docMk/>
            <pc:sldMk cId="3136197930" sldId="262"/>
            <ac:spMk id="3" creationId="{D757F1DA-D96D-42B5-8B41-2D56EEA099FB}"/>
          </ac:spMkLst>
        </pc:spChg>
      </pc:sldChg>
      <pc:sldChg chg="modSp new mod">
        <pc:chgData name="Jorien van Baal" userId="ac0d284a-7bf1-47a8-841f-1a1c73e27955" providerId="ADAL" clId="{EB236CA2-A02D-4722-AB77-DACA80A457A3}" dt="2022-09-06T09:00:15.451" v="1357" actId="5793"/>
        <pc:sldMkLst>
          <pc:docMk/>
          <pc:sldMk cId="847167126" sldId="263"/>
        </pc:sldMkLst>
        <pc:spChg chg="mod">
          <ac:chgData name="Jorien van Baal" userId="ac0d284a-7bf1-47a8-841f-1a1c73e27955" providerId="ADAL" clId="{EB236CA2-A02D-4722-AB77-DACA80A457A3}" dt="2022-08-30T10:18:20.805" v="617" actId="113"/>
          <ac:spMkLst>
            <pc:docMk/>
            <pc:sldMk cId="847167126" sldId="263"/>
            <ac:spMk id="2" creationId="{49F76B52-BA37-4229-96D0-A3DB33C1C9B5}"/>
          </ac:spMkLst>
        </pc:spChg>
        <pc:spChg chg="mod">
          <ac:chgData name="Jorien van Baal" userId="ac0d284a-7bf1-47a8-841f-1a1c73e27955" providerId="ADAL" clId="{EB236CA2-A02D-4722-AB77-DACA80A457A3}" dt="2022-09-06T09:00:15.451" v="1357" actId="5793"/>
          <ac:spMkLst>
            <pc:docMk/>
            <pc:sldMk cId="847167126" sldId="263"/>
            <ac:spMk id="3" creationId="{7054355F-B3BC-4F9A-ACE5-92B7F9B5404E}"/>
          </ac:spMkLst>
        </pc:spChg>
      </pc:sldChg>
      <pc:sldChg chg="modSp new mod">
        <pc:chgData name="Jorien van Baal" userId="ac0d284a-7bf1-47a8-841f-1a1c73e27955" providerId="ADAL" clId="{EB236CA2-A02D-4722-AB77-DACA80A457A3}" dt="2022-09-06T09:08:49.956" v="1504" actId="20577"/>
        <pc:sldMkLst>
          <pc:docMk/>
          <pc:sldMk cId="2694296682" sldId="264"/>
        </pc:sldMkLst>
        <pc:spChg chg="mod">
          <ac:chgData name="Jorien van Baal" userId="ac0d284a-7bf1-47a8-841f-1a1c73e27955" providerId="ADAL" clId="{EB236CA2-A02D-4722-AB77-DACA80A457A3}" dt="2022-08-30T10:40:20.224" v="850" actId="113"/>
          <ac:spMkLst>
            <pc:docMk/>
            <pc:sldMk cId="2694296682" sldId="264"/>
            <ac:spMk id="2" creationId="{69B7D15D-BB59-44F3-9207-3DE1E21179D8}"/>
          </ac:spMkLst>
        </pc:spChg>
        <pc:spChg chg="mod">
          <ac:chgData name="Jorien van Baal" userId="ac0d284a-7bf1-47a8-841f-1a1c73e27955" providerId="ADAL" clId="{EB236CA2-A02D-4722-AB77-DACA80A457A3}" dt="2022-09-06T09:08:49.956" v="1504" actId="20577"/>
          <ac:spMkLst>
            <pc:docMk/>
            <pc:sldMk cId="2694296682" sldId="264"/>
            <ac:spMk id="3" creationId="{D38AC50B-1DEB-405A-953A-4B7A9FC5F8B6}"/>
          </ac:spMkLst>
        </pc:spChg>
      </pc:sldChg>
      <pc:sldChg chg="modSp new mod">
        <pc:chgData name="Jorien van Baal" userId="ac0d284a-7bf1-47a8-841f-1a1c73e27955" providerId="ADAL" clId="{EB236CA2-A02D-4722-AB77-DACA80A457A3}" dt="2022-10-10T06:43:13.710" v="3610" actId="20577"/>
        <pc:sldMkLst>
          <pc:docMk/>
          <pc:sldMk cId="3687868641" sldId="265"/>
        </pc:sldMkLst>
        <pc:spChg chg="mod">
          <ac:chgData name="Jorien van Baal" userId="ac0d284a-7bf1-47a8-841f-1a1c73e27955" providerId="ADAL" clId="{EB236CA2-A02D-4722-AB77-DACA80A457A3}" dt="2022-09-06T08:59:38.829" v="1352" actId="113"/>
          <ac:spMkLst>
            <pc:docMk/>
            <pc:sldMk cId="3687868641" sldId="265"/>
            <ac:spMk id="2" creationId="{79A7EC31-316C-4438-B30A-8FFE9050907B}"/>
          </ac:spMkLst>
        </pc:spChg>
        <pc:spChg chg="mod">
          <ac:chgData name="Jorien van Baal" userId="ac0d284a-7bf1-47a8-841f-1a1c73e27955" providerId="ADAL" clId="{EB236CA2-A02D-4722-AB77-DACA80A457A3}" dt="2022-10-10T06:43:13.710" v="3610" actId="20577"/>
          <ac:spMkLst>
            <pc:docMk/>
            <pc:sldMk cId="3687868641" sldId="265"/>
            <ac:spMk id="3" creationId="{E735135D-AD48-42E1-8E2B-EE982D7B3B51}"/>
          </ac:spMkLst>
        </pc:spChg>
      </pc:sldChg>
      <pc:sldChg chg="addSp delSp modSp new">
        <pc:chgData name="Jorien van Baal" userId="ac0d284a-7bf1-47a8-841f-1a1c73e27955" providerId="ADAL" clId="{EB236CA2-A02D-4722-AB77-DACA80A457A3}" dt="2022-10-10T06:38:46.174" v="3139" actId="14100"/>
        <pc:sldMkLst>
          <pc:docMk/>
          <pc:sldMk cId="415593522" sldId="266"/>
        </pc:sldMkLst>
        <pc:spChg chg="del">
          <ac:chgData name="Jorien van Baal" userId="ac0d284a-7bf1-47a8-841f-1a1c73e27955" providerId="ADAL" clId="{EB236CA2-A02D-4722-AB77-DACA80A457A3}" dt="2022-09-06T09:00:50.698" v="1359"/>
          <ac:spMkLst>
            <pc:docMk/>
            <pc:sldMk cId="415593522" sldId="266"/>
            <ac:spMk id="3" creationId="{4A645C3E-2019-4D55-845C-CA7FD0297B88}"/>
          </ac:spMkLst>
        </pc:spChg>
        <pc:picChg chg="add mod">
          <ac:chgData name="Jorien van Baal" userId="ac0d284a-7bf1-47a8-841f-1a1c73e27955" providerId="ADAL" clId="{EB236CA2-A02D-4722-AB77-DACA80A457A3}" dt="2022-10-10T06:38:46.174" v="3139" actId="14100"/>
          <ac:picMkLst>
            <pc:docMk/>
            <pc:sldMk cId="415593522" sldId="266"/>
            <ac:picMk id="1026" creationId="{E4E44757-E7F2-40D7-A9E4-6035E54A9A9A}"/>
          </ac:picMkLst>
        </pc:picChg>
      </pc:sldChg>
      <pc:sldChg chg="addSp delSp modSp new">
        <pc:chgData name="Jorien van Baal" userId="ac0d284a-7bf1-47a8-841f-1a1c73e27955" providerId="ADAL" clId="{EB236CA2-A02D-4722-AB77-DACA80A457A3}" dt="2022-09-06T09:03:19.635" v="1367" actId="14100"/>
        <pc:sldMkLst>
          <pc:docMk/>
          <pc:sldMk cId="899576060" sldId="267"/>
        </pc:sldMkLst>
        <pc:spChg chg="del">
          <ac:chgData name="Jorien van Baal" userId="ac0d284a-7bf1-47a8-841f-1a1c73e27955" providerId="ADAL" clId="{EB236CA2-A02D-4722-AB77-DACA80A457A3}" dt="2022-09-06T09:03:07.815" v="1364"/>
          <ac:spMkLst>
            <pc:docMk/>
            <pc:sldMk cId="899576060" sldId="267"/>
            <ac:spMk id="3" creationId="{24561DDF-3AE1-4328-A03E-FCB074438469}"/>
          </ac:spMkLst>
        </pc:spChg>
        <pc:picChg chg="add mod">
          <ac:chgData name="Jorien van Baal" userId="ac0d284a-7bf1-47a8-841f-1a1c73e27955" providerId="ADAL" clId="{EB236CA2-A02D-4722-AB77-DACA80A457A3}" dt="2022-09-06T09:03:19.635" v="1367" actId="14100"/>
          <ac:picMkLst>
            <pc:docMk/>
            <pc:sldMk cId="899576060" sldId="267"/>
            <ac:picMk id="2050" creationId="{59FD86AC-AD86-4DA6-9D76-1A858993F3BB}"/>
          </ac:picMkLst>
        </pc:picChg>
      </pc:sldChg>
      <pc:sldChg chg="addSp delSp modSp new ord">
        <pc:chgData name="Jorien van Baal" userId="ac0d284a-7bf1-47a8-841f-1a1c73e27955" providerId="ADAL" clId="{EB236CA2-A02D-4722-AB77-DACA80A457A3}" dt="2022-09-06T09:05:13.818" v="1373"/>
        <pc:sldMkLst>
          <pc:docMk/>
          <pc:sldMk cId="3004584023" sldId="268"/>
        </pc:sldMkLst>
        <pc:spChg chg="del">
          <ac:chgData name="Jorien van Baal" userId="ac0d284a-7bf1-47a8-841f-1a1c73e27955" providerId="ADAL" clId="{EB236CA2-A02D-4722-AB77-DACA80A457A3}" dt="2022-09-06T09:04:21.419" v="1369"/>
          <ac:spMkLst>
            <pc:docMk/>
            <pc:sldMk cId="3004584023" sldId="268"/>
            <ac:spMk id="3" creationId="{FE57A128-C43F-45DB-8980-29A1190E95AD}"/>
          </ac:spMkLst>
        </pc:spChg>
        <pc:picChg chg="add mod">
          <ac:chgData name="Jorien van Baal" userId="ac0d284a-7bf1-47a8-841f-1a1c73e27955" providerId="ADAL" clId="{EB236CA2-A02D-4722-AB77-DACA80A457A3}" dt="2022-09-06T09:04:21.419" v="1369"/>
          <ac:picMkLst>
            <pc:docMk/>
            <pc:sldMk cId="3004584023" sldId="268"/>
            <ac:picMk id="3074" creationId="{EC4FDD2E-3228-4017-B443-88EA0603E408}"/>
          </ac:picMkLst>
        </pc:picChg>
      </pc:sldChg>
      <pc:sldChg chg="addSp new">
        <pc:chgData name="Jorien van Baal" userId="ac0d284a-7bf1-47a8-841f-1a1c73e27955" providerId="ADAL" clId="{EB236CA2-A02D-4722-AB77-DACA80A457A3}" dt="2022-09-06T09:10:23.639" v="1506"/>
        <pc:sldMkLst>
          <pc:docMk/>
          <pc:sldMk cId="2408557776" sldId="269"/>
        </pc:sldMkLst>
        <pc:picChg chg="add">
          <ac:chgData name="Jorien van Baal" userId="ac0d284a-7bf1-47a8-841f-1a1c73e27955" providerId="ADAL" clId="{EB236CA2-A02D-4722-AB77-DACA80A457A3}" dt="2022-09-06T09:10:23.639" v="1506"/>
          <ac:picMkLst>
            <pc:docMk/>
            <pc:sldMk cId="2408557776" sldId="269"/>
            <ac:picMk id="4098" creationId="{C821ADC7-9DAF-4644-9A7A-FF6C3A9BD4F7}"/>
          </ac:picMkLst>
        </pc:picChg>
      </pc:sldChg>
      <pc:sldChg chg="addSp delSp modSp new mod modClrScheme chgLayout">
        <pc:chgData name="Jorien van Baal" userId="ac0d284a-7bf1-47a8-841f-1a1c73e27955" providerId="ADAL" clId="{EB236CA2-A02D-4722-AB77-DACA80A457A3}" dt="2022-10-10T06:43:56.322" v="3637" actId="20577"/>
        <pc:sldMkLst>
          <pc:docMk/>
          <pc:sldMk cId="4148115996" sldId="270"/>
        </pc:sldMkLst>
        <pc:spChg chg="del mod ord">
          <ac:chgData name="Jorien van Baal" userId="ac0d284a-7bf1-47a8-841f-1a1c73e27955" providerId="ADAL" clId="{EB236CA2-A02D-4722-AB77-DACA80A457A3}" dt="2022-09-06T09:11:39.599" v="1508" actId="700"/>
          <ac:spMkLst>
            <pc:docMk/>
            <pc:sldMk cId="4148115996" sldId="270"/>
            <ac:spMk id="2" creationId="{8E58DB53-80FC-42D7-89CB-84D6B2B4046A}"/>
          </ac:spMkLst>
        </pc:spChg>
        <pc:spChg chg="del mod ord">
          <ac:chgData name="Jorien van Baal" userId="ac0d284a-7bf1-47a8-841f-1a1c73e27955" providerId="ADAL" clId="{EB236CA2-A02D-4722-AB77-DACA80A457A3}" dt="2022-09-06T09:11:39.599" v="1508" actId="700"/>
          <ac:spMkLst>
            <pc:docMk/>
            <pc:sldMk cId="4148115996" sldId="270"/>
            <ac:spMk id="3" creationId="{D17B26BE-8DF2-40D0-BE3A-382742702B92}"/>
          </ac:spMkLst>
        </pc:spChg>
        <pc:spChg chg="add mod ord">
          <ac:chgData name="Jorien van Baal" userId="ac0d284a-7bf1-47a8-841f-1a1c73e27955" providerId="ADAL" clId="{EB236CA2-A02D-4722-AB77-DACA80A457A3}" dt="2022-09-06T09:12:47.090" v="1585" actId="20577"/>
          <ac:spMkLst>
            <pc:docMk/>
            <pc:sldMk cId="4148115996" sldId="270"/>
            <ac:spMk id="4" creationId="{502056CE-4A0F-4EE5-B61A-4B2A4F647361}"/>
          </ac:spMkLst>
        </pc:spChg>
        <pc:spChg chg="add mod ord">
          <ac:chgData name="Jorien van Baal" userId="ac0d284a-7bf1-47a8-841f-1a1c73e27955" providerId="ADAL" clId="{EB236CA2-A02D-4722-AB77-DACA80A457A3}" dt="2022-10-10T06:43:56.322" v="3637" actId="20577"/>
          <ac:spMkLst>
            <pc:docMk/>
            <pc:sldMk cId="4148115996" sldId="270"/>
            <ac:spMk id="5" creationId="{0A67AB99-87D1-4C58-BCDE-41D5C6AB3BB8}"/>
          </ac:spMkLst>
        </pc:spChg>
      </pc:sldChg>
      <pc:sldChg chg="modSp new mod">
        <pc:chgData name="Jorien van Baal" userId="ac0d284a-7bf1-47a8-841f-1a1c73e27955" providerId="ADAL" clId="{EB236CA2-A02D-4722-AB77-DACA80A457A3}" dt="2022-10-10T06:44:21.745" v="3710" actId="6549"/>
        <pc:sldMkLst>
          <pc:docMk/>
          <pc:sldMk cId="492876487" sldId="271"/>
        </pc:sldMkLst>
        <pc:spChg chg="mod">
          <ac:chgData name="Jorien van Baal" userId="ac0d284a-7bf1-47a8-841f-1a1c73e27955" providerId="ADAL" clId="{EB236CA2-A02D-4722-AB77-DACA80A457A3}" dt="2022-09-06T09:24:06.175" v="1785" actId="113"/>
          <ac:spMkLst>
            <pc:docMk/>
            <pc:sldMk cId="492876487" sldId="271"/>
            <ac:spMk id="2" creationId="{F3B810FB-792B-4F2B-9232-0DBAB9F2FF27}"/>
          </ac:spMkLst>
        </pc:spChg>
        <pc:spChg chg="mod">
          <ac:chgData name="Jorien van Baal" userId="ac0d284a-7bf1-47a8-841f-1a1c73e27955" providerId="ADAL" clId="{EB236CA2-A02D-4722-AB77-DACA80A457A3}" dt="2022-10-10T06:44:21.745" v="3710" actId="6549"/>
          <ac:spMkLst>
            <pc:docMk/>
            <pc:sldMk cId="492876487" sldId="271"/>
            <ac:spMk id="3" creationId="{CC79617D-1C61-48DE-ADE7-6341B9DDCF9F}"/>
          </ac:spMkLst>
        </pc:spChg>
      </pc:sldChg>
      <pc:sldChg chg="addSp delSp modSp new del">
        <pc:chgData name="Jorien van Baal" userId="ac0d284a-7bf1-47a8-841f-1a1c73e27955" providerId="ADAL" clId="{EB236CA2-A02D-4722-AB77-DACA80A457A3}" dt="2022-09-06T09:43:34.546" v="2057" actId="2696"/>
        <pc:sldMkLst>
          <pc:docMk/>
          <pc:sldMk cId="813962072" sldId="272"/>
        </pc:sldMkLst>
        <pc:spChg chg="del">
          <ac:chgData name="Jorien van Baal" userId="ac0d284a-7bf1-47a8-841f-1a1c73e27955" providerId="ADAL" clId="{EB236CA2-A02D-4722-AB77-DACA80A457A3}" dt="2022-09-06T09:43:16.624" v="2054"/>
          <ac:spMkLst>
            <pc:docMk/>
            <pc:sldMk cId="813962072" sldId="272"/>
            <ac:spMk id="3" creationId="{E2E60052-1676-40AB-9A48-58D5B6D24562}"/>
          </ac:spMkLst>
        </pc:spChg>
        <pc:picChg chg="add mod">
          <ac:chgData name="Jorien van Baal" userId="ac0d284a-7bf1-47a8-841f-1a1c73e27955" providerId="ADAL" clId="{EB236CA2-A02D-4722-AB77-DACA80A457A3}" dt="2022-09-06T09:43:26.070" v="2056" actId="14100"/>
          <ac:picMkLst>
            <pc:docMk/>
            <pc:sldMk cId="813962072" sldId="272"/>
            <ac:picMk id="5122" creationId="{F94B0947-12C6-4D2F-B8BA-3DBC6083D585}"/>
          </ac:picMkLst>
        </pc:picChg>
      </pc:sldChg>
      <pc:sldChg chg="addSp delSp modSp new">
        <pc:chgData name="Jorien van Baal" userId="ac0d284a-7bf1-47a8-841f-1a1c73e27955" providerId="ADAL" clId="{EB236CA2-A02D-4722-AB77-DACA80A457A3}" dt="2022-09-06T09:49:15.776" v="2069"/>
        <pc:sldMkLst>
          <pc:docMk/>
          <pc:sldMk cId="1002072017" sldId="272"/>
        </pc:sldMkLst>
        <pc:spChg chg="del">
          <ac:chgData name="Jorien van Baal" userId="ac0d284a-7bf1-47a8-841f-1a1c73e27955" providerId="ADAL" clId="{EB236CA2-A02D-4722-AB77-DACA80A457A3}" dt="2022-09-06T09:44:55.993" v="2064"/>
          <ac:spMkLst>
            <pc:docMk/>
            <pc:sldMk cId="1002072017" sldId="272"/>
            <ac:spMk id="3" creationId="{876264FB-5CEC-4330-BD73-427B0918B4D2}"/>
          </ac:spMkLst>
        </pc:spChg>
        <pc:picChg chg="add">
          <ac:chgData name="Jorien van Baal" userId="ac0d284a-7bf1-47a8-841f-1a1c73e27955" providerId="ADAL" clId="{EB236CA2-A02D-4722-AB77-DACA80A457A3}" dt="2022-09-06T09:49:15.776" v="2069"/>
          <ac:picMkLst>
            <pc:docMk/>
            <pc:sldMk cId="1002072017" sldId="272"/>
            <ac:picMk id="4" creationId="{87E48E04-DEFC-42EE-A91A-FF74DDB8DEE4}"/>
          </ac:picMkLst>
        </pc:picChg>
        <pc:picChg chg="add mod">
          <ac:chgData name="Jorien van Baal" userId="ac0d284a-7bf1-47a8-841f-1a1c73e27955" providerId="ADAL" clId="{EB236CA2-A02D-4722-AB77-DACA80A457A3}" dt="2022-09-06T09:45:06.390" v="2067" actId="14100"/>
          <ac:picMkLst>
            <pc:docMk/>
            <pc:sldMk cId="1002072017" sldId="272"/>
            <ac:picMk id="7170" creationId="{986DFB77-4158-41B9-98F4-2F74EE60CF81}"/>
          </ac:picMkLst>
        </pc:picChg>
        <pc:picChg chg="add">
          <ac:chgData name="Jorien van Baal" userId="ac0d284a-7bf1-47a8-841f-1a1c73e27955" providerId="ADAL" clId="{EB236CA2-A02D-4722-AB77-DACA80A457A3}" dt="2022-09-06T09:48:07.916" v="2068"/>
          <ac:picMkLst>
            <pc:docMk/>
            <pc:sldMk cId="1002072017" sldId="272"/>
            <ac:picMk id="7172" creationId="{38C82A2C-4351-4C8E-96F3-CF8079B14C8A}"/>
          </ac:picMkLst>
        </pc:picChg>
      </pc:sldChg>
      <pc:sldChg chg="addSp modSp new del">
        <pc:chgData name="Jorien van Baal" userId="ac0d284a-7bf1-47a8-841f-1a1c73e27955" providerId="ADAL" clId="{EB236CA2-A02D-4722-AB77-DACA80A457A3}" dt="2022-09-06T09:44:29.907" v="2062" actId="2696"/>
        <pc:sldMkLst>
          <pc:docMk/>
          <pc:sldMk cId="1081091620" sldId="272"/>
        </pc:sldMkLst>
        <pc:picChg chg="add mod">
          <ac:chgData name="Jorien van Baal" userId="ac0d284a-7bf1-47a8-841f-1a1c73e27955" providerId="ADAL" clId="{EB236CA2-A02D-4722-AB77-DACA80A457A3}" dt="2022-09-06T09:44:08.340" v="2061" actId="14100"/>
          <ac:picMkLst>
            <pc:docMk/>
            <pc:sldMk cId="1081091620" sldId="272"/>
            <ac:picMk id="6146" creationId="{D1CA46EE-B336-40FB-BD8E-CE110AAB76B8}"/>
          </ac:picMkLst>
        </pc:picChg>
      </pc:sldChg>
      <pc:sldChg chg="new del">
        <pc:chgData name="Jorien van Baal" userId="ac0d284a-7bf1-47a8-841f-1a1c73e27955" providerId="ADAL" clId="{EB236CA2-A02D-4722-AB77-DACA80A457A3}" dt="2022-09-06T09:33:19.636" v="2029" actId="2696"/>
        <pc:sldMkLst>
          <pc:docMk/>
          <pc:sldMk cId="4244690958" sldId="272"/>
        </pc:sldMkLst>
      </pc:sldChg>
      <pc:sldChg chg="addSp delSp modSp new del mod modClrScheme chgLayout">
        <pc:chgData name="Jorien van Baal" userId="ac0d284a-7bf1-47a8-841f-1a1c73e27955" providerId="ADAL" clId="{EB236CA2-A02D-4722-AB77-DACA80A457A3}" dt="2022-09-06T09:37:38.145" v="2052" actId="2696"/>
        <pc:sldMkLst>
          <pc:docMk/>
          <pc:sldMk cId="2151886388" sldId="273"/>
        </pc:sldMkLst>
        <pc:spChg chg="del mod ord">
          <ac:chgData name="Jorien van Baal" userId="ac0d284a-7bf1-47a8-841f-1a1c73e27955" providerId="ADAL" clId="{EB236CA2-A02D-4722-AB77-DACA80A457A3}" dt="2022-09-06T09:33:11.464" v="2028" actId="700"/>
          <ac:spMkLst>
            <pc:docMk/>
            <pc:sldMk cId="2151886388" sldId="273"/>
            <ac:spMk id="2" creationId="{6911F0F3-3F20-4300-998C-8FA504B3C38D}"/>
          </ac:spMkLst>
        </pc:spChg>
        <pc:spChg chg="add mod ord">
          <ac:chgData name="Jorien van Baal" userId="ac0d284a-7bf1-47a8-841f-1a1c73e27955" providerId="ADAL" clId="{EB236CA2-A02D-4722-AB77-DACA80A457A3}" dt="2022-09-06T09:37:14.129" v="2051" actId="20577"/>
          <ac:spMkLst>
            <pc:docMk/>
            <pc:sldMk cId="2151886388" sldId="273"/>
            <ac:spMk id="3" creationId="{31BCE0BB-6EB5-4974-B000-7CE8792D0704}"/>
          </ac:spMkLst>
        </pc:spChg>
        <pc:spChg chg="add mod ord">
          <ac:chgData name="Jorien van Baal" userId="ac0d284a-7bf1-47a8-841f-1a1c73e27955" providerId="ADAL" clId="{EB236CA2-A02D-4722-AB77-DACA80A457A3}" dt="2022-09-06T09:33:11.464" v="2028" actId="700"/>
          <ac:spMkLst>
            <pc:docMk/>
            <pc:sldMk cId="2151886388" sldId="273"/>
            <ac:spMk id="4" creationId="{0D2BE242-88A4-4EED-B2A9-F091948B72E7}"/>
          </ac:spMkLst>
        </pc:spChg>
      </pc:sldChg>
      <pc:sldChg chg="modSp new mod">
        <pc:chgData name="Jorien van Baal" userId="ac0d284a-7bf1-47a8-841f-1a1c73e27955" providerId="ADAL" clId="{EB236CA2-A02D-4722-AB77-DACA80A457A3}" dt="2022-09-06T10:10:27.321" v="2192" actId="5793"/>
        <pc:sldMkLst>
          <pc:docMk/>
          <pc:sldMk cId="3760175964" sldId="273"/>
        </pc:sldMkLst>
        <pc:spChg chg="mod">
          <ac:chgData name="Jorien van Baal" userId="ac0d284a-7bf1-47a8-841f-1a1c73e27955" providerId="ADAL" clId="{EB236CA2-A02D-4722-AB77-DACA80A457A3}" dt="2022-09-06T09:53:05.974" v="2119" actId="20577"/>
          <ac:spMkLst>
            <pc:docMk/>
            <pc:sldMk cId="3760175964" sldId="273"/>
            <ac:spMk id="2" creationId="{FA1FBE84-9BA2-4C65-BB18-E3C837C7AE14}"/>
          </ac:spMkLst>
        </pc:spChg>
        <pc:spChg chg="mod">
          <ac:chgData name="Jorien van Baal" userId="ac0d284a-7bf1-47a8-841f-1a1c73e27955" providerId="ADAL" clId="{EB236CA2-A02D-4722-AB77-DACA80A457A3}" dt="2022-09-06T10:10:27.321" v="2192" actId="5793"/>
          <ac:spMkLst>
            <pc:docMk/>
            <pc:sldMk cId="3760175964" sldId="273"/>
            <ac:spMk id="3" creationId="{C370550D-B817-4FD9-B315-E1F2E6F00712}"/>
          </ac:spMkLst>
        </pc:spChg>
      </pc:sldChg>
      <pc:sldChg chg="modSp new mod">
        <pc:chgData name="Jorien van Baal" userId="ac0d284a-7bf1-47a8-841f-1a1c73e27955" providerId="ADAL" clId="{EB236CA2-A02D-4722-AB77-DACA80A457A3}" dt="2022-09-06T10:13:22.006" v="2337" actId="5793"/>
        <pc:sldMkLst>
          <pc:docMk/>
          <pc:sldMk cId="2641363808" sldId="274"/>
        </pc:sldMkLst>
        <pc:spChg chg="mod">
          <ac:chgData name="Jorien van Baal" userId="ac0d284a-7bf1-47a8-841f-1a1c73e27955" providerId="ADAL" clId="{EB236CA2-A02D-4722-AB77-DACA80A457A3}" dt="2022-09-06T10:11:13.801" v="2259" actId="20577"/>
          <ac:spMkLst>
            <pc:docMk/>
            <pc:sldMk cId="2641363808" sldId="274"/>
            <ac:spMk id="2" creationId="{9A58E802-8F33-417B-83C6-92D41D687388}"/>
          </ac:spMkLst>
        </pc:spChg>
        <pc:spChg chg="mod">
          <ac:chgData name="Jorien van Baal" userId="ac0d284a-7bf1-47a8-841f-1a1c73e27955" providerId="ADAL" clId="{EB236CA2-A02D-4722-AB77-DACA80A457A3}" dt="2022-09-06T10:13:22.006" v="2337" actId="5793"/>
          <ac:spMkLst>
            <pc:docMk/>
            <pc:sldMk cId="2641363808" sldId="274"/>
            <ac:spMk id="3" creationId="{1478BD0C-CF08-48EC-AA7C-BDA4E00949B0}"/>
          </ac:spMkLst>
        </pc:spChg>
      </pc:sldChg>
      <pc:sldChg chg="modSp new mod">
        <pc:chgData name="Jorien van Baal" userId="ac0d284a-7bf1-47a8-841f-1a1c73e27955" providerId="ADAL" clId="{EB236CA2-A02D-4722-AB77-DACA80A457A3}" dt="2022-09-06T11:02:06.620" v="2553" actId="6549"/>
        <pc:sldMkLst>
          <pc:docMk/>
          <pc:sldMk cId="2469893453" sldId="275"/>
        </pc:sldMkLst>
        <pc:spChg chg="mod">
          <ac:chgData name="Jorien van Baal" userId="ac0d284a-7bf1-47a8-841f-1a1c73e27955" providerId="ADAL" clId="{EB236CA2-A02D-4722-AB77-DACA80A457A3}" dt="2022-09-06T10:53:25.220" v="2406" actId="20577"/>
          <ac:spMkLst>
            <pc:docMk/>
            <pc:sldMk cId="2469893453" sldId="275"/>
            <ac:spMk id="2" creationId="{E6D3C442-4505-4D7A-B3AD-F2FDBEA40427}"/>
          </ac:spMkLst>
        </pc:spChg>
        <pc:spChg chg="mod">
          <ac:chgData name="Jorien van Baal" userId="ac0d284a-7bf1-47a8-841f-1a1c73e27955" providerId="ADAL" clId="{EB236CA2-A02D-4722-AB77-DACA80A457A3}" dt="2022-09-06T11:02:06.620" v="2553" actId="6549"/>
          <ac:spMkLst>
            <pc:docMk/>
            <pc:sldMk cId="2469893453" sldId="275"/>
            <ac:spMk id="3" creationId="{94A01C0C-6B85-4461-984D-03AA79CF06EA}"/>
          </ac:spMkLst>
        </pc:spChg>
      </pc:sldChg>
      <pc:sldChg chg="modSp new mod">
        <pc:chgData name="Jorien van Baal" userId="ac0d284a-7bf1-47a8-841f-1a1c73e27955" providerId="ADAL" clId="{EB236CA2-A02D-4722-AB77-DACA80A457A3}" dt="2022-10-10T06:43:28.841" v="3611" actId="20577"/>
        <pc:sldMkLst>
          <pc:docMk/>
          <pc:sldMk cId="801596315" sldId="276"/>
        </pc:sldMkLst>
        <pc:spChg chg="mod">
          <ac:chgData name="Jorien van Baal" userId="ac0d284a-7bf1-47a8-841f-1a1c73e27955" providerId="ADAL" clId="{EB236CA2-A02D-4722-AB77-DACA80A457A3}" dt="2022-09-06T11:02:52.381" v="2609" actId="20577"/>
          <ac:spMkLst>
            <pc:docMk/>
            <pc:sldMk cId="801596315" sldId="276"/>
            <ac:spMk id="2" creationId="{A6B22B47-184E-4B3C-94A7-54A3DE59C021}"/>
          </ac:spMkLst>
        </pc:spChg>
        <pc:spChg chg="mod">
          <ac:chgData name="Jorien van Baal" userId="ac0d284a-7bf1-47a8-841f-1a1c73e27955" providerId="ADAL" clId="{EB236CA2-A02D-4722-AB77-DACA80A457A3}" dt="2022-10-10T06:43:28.841" v="3611" actId="20577"/>
          <ac:spMkLst>
            <pc:docMk/>
            <pc:sldMk cId="801596315" sldId="276"/>
            <ac:spMk id="3" creationId="{5FADD890-41A6-49E1-A8A0-B378D1D45732}"/>
          </ac:spMkLst>
        </pc:spChg>
      </pc:sldChg>
      <pc:sldChg chg="modSp new mod">
        <pc:chgData name="Jorien van Baal" userId="ac0d284a-7bf1-47a8-841f-1a1c73e27955" providerId="ADAL" clId="{EB236CA2-A02D-4722-AB77-DACA80A457A3}" dt="2022-10-10T06:45:40.193" v="3713" actId="20577"/>
        <pc:sldMkLst>
          <pc:docMk/>
          <pc:sldMk cId="947113645" sldId="277"/>
        </pc:sldMkLst>
        <pc:spChg chg="mod">
          <ac:chgData name="Jorien van Baal" userId="ac0d284a-7bf1-47a8-841f-1a1c73e27955" providerId="ADAL" clId="{EB236CA2-A02D-4722-AB77-DACA80A457A3}" dt="2022-09-06T11:04:10.296" v="2759" actId="20577"/>
          <ac:spMkLst>
            <pc:docMk/>
            <pc:sldMk cId="947113645" sldId="277"/>
            <ac:spMk id="2" creationId="{9EC9E11D-AEF6-4672-A4D6-30CC53CDB1CF}"/>
          </ac:spMkLst>
        </pc:spChg>
        <pc:spChg chg="mod">
          <ac:chgData name="Jorien van Baal" userId="ac0d284a-7bf1-47a8-841f-1a1c73e27955" providerId="ADAL" clId="{EB236CA2-A02D-4722-AB77-DACA80A457A3}" dt="2022-10-10T06:45:40.193" v="3713" actId="20577"/>
          <ac:spMkLst>
            <pc:docMk/>
            <pc:sldMk cId="947113645" sldId="277"/>
            <ac:spMk id="3" creationId="{CC5746B7-B0C2-4151-AE04-602543A9F21C}"/>
          </ac:spMkLst>
        </pc:spChg>
      </pc:sldChg>
      <pc:sldChg chg="addSp delSp modSp new del">
        <pc:chgData name="Jorien van Baal" userId="ac0d284a-7bf1-47a8-841f-1a1c73e27955" providerId="ADAL" clId="{EB236CA2-A02D-4722-AB77-DACA80A457A3}" dt="2022-10-10T06:45:17.183" v="3711" actId="2696"/>
        <pc:sldMkLst>
          <pc:docMk/>
          <pc:sldMk cId="1678541415" sldId="278"/>
        </pc:sldMkLst>
        <pc:spChg chg="del">
          <ac:chgData name="Jorien van Baal" userId="ac0d284a-7bf1-47a8-841f-1a1c73e27955" providerId="ADAL" clId="{EB236CA2-A02D-4722-AB77-DACA80A457A3}" dt="2022-09-06T11:08:03.564" v="2808"/>
          <ac:spMkLst>
            <pc:docMk/>
            <pc:sldMk cId="1678541415" sldId="278"/>
            <ac:spMk id="3" creationId="{3EEF251A-7D49-46BA-BAD6-7C840178D71C}"/>
          </ac:spMkLst>
        </pc:spChg>
        <pc:picChg chg="add mod">
          <ac:chgData name="Jorien van Baal" userId="ac0d284a-7bf1-47a8-841f-1a1c73e27955" providerId="ADAL" clId="{EB236CA2-A02D-4722-AB77-DACA80A457A3}" dt="2022-09-06T11:08:19.402" v="2813" actId="14100"/>
          <ac:picMkLst>
            <pc:docMk/>
            <pc:sldMk cId="1678541415" sldId="278"/>
            <ac:picMk id="8194" creationId="{AF265F8C-280A-4C64-90B1-6763E83726F7}"/>
          </ac:picMkLst>
        </pc:picChg>
      </pc:sldChg>
      <pc:sldChg chg="modSp new mod">
        <pc:chgData name="Jorien van Baal" userId="ac0d284a-7bf1-47a8-841f-1a1c73e27955" providerId="ADAL" clId="{EB236CA2-A02D-4722-AB77-DACA80A457A3}" dt="2022-09-27T11:41:48.093" v="3007" actId="20577"/>
        <pc:sldMkLst>
          <pc:docMk/>
          <pc:sldMk cId="1452355080" sldId="279"/>
        </pc:sldMkLst>
        <pc:spChg chg="mod">
          <ac:chgData name="Jorien van Baal" userId="ac0d284a-7bf1-47a8-841f-1a1c73e27955" providerId="ADAL" clId="{EB236CA2-A02D-4722-AB77-DACA80A457A3}" dt="2022-09-27T11:41:48.093" v="3007" actId="20577"/>
          <ac:spMkLst>
            <pc:docMk/>
            <pc:sldMk cId="1452355080" sldId="279"/>
            <ac:spMk id="3" creationId="{6B28008A-0895-4F9A-94E8-C5501F377042}"/>
          </ac:spMkLst>
        </pc:spChg>
      </pc:sldChg>
      <pc:sldChg chg="modSp new mod">
        <pc:chgData name="Jorien van Baal" userId="ac0d284a-7bf1-47a8-841f-1a1c73e27955" providerId="ADAL" clId="{EB236CA2-A02D-4722-AB77-DACA80A457A3}" dt="2022-10-10T06:41:14.315" v="3408" actId="20577"/>
        <pc:sldMkLst>
          <pc:docMk/>
          <pc:sldMk cId="547956872" sldId="280"/>
        </pc:sldMkLst>
        <pc:spChg chg="mod">
          <ac:chgData name="Jorien van Baal" userId="ac0d284a-7bf1-47a8-841f-1a1c73e27955" providerId="ADAL" clId="{EB236CA2-A02D-4722-AB77-DACA80A457A3}" dt="2022-10-10T06:39:42.113" v="3181" actId="255"/>
          <ac:spMkLst>
            <pc:docMk/>
            <pc:sldMk cId="547956872" sldId="280"/>
            <ac:spMk id="2" creationId="{FEF43EA2-69F6-4233-8D08-04AEAF13F999}"/>
          </ac:spMkLst>
        </pc:spChg>
        <pc:spChg chg="mod">
          <ac:chgData name="Jorien van Baal" userId="ac0d284a-7bf1-47a8-841f-1a1c73e27955" providerId="ADAL" clId="{EB236CA2-A02D-4722-AB77-DACA80A457A3}" dt="2022-10-10T06:41:14.315" v="3408" actId="20577"/>
          <ac:spMkLst>
            <pc:docMk/>
            <pc:sldMk cId="547956872" sldId="280"/>
            <ac:spMk id="3" creationId="{96731FFB-6E22-419D-AAB9-1EE9EC5A141F}"/>
          </ac:spMkLst>
        </pc:spChg>
      </pc:sldChg>
      <pc:sldChg chg="modSp new mod">
        <pc:chgData name="Jorien van Baal" userId="ac0d284a-7bf1-47a8-841f-1a1c73e27955" providerId="ADAL" clId="{EB236CA2-A02D-4722-AB77-DACA80A457A3}" dt="2022-10-10T06:42:53.015" v="3586" actId="20577"/>
        <pc:sldMkLst>
          <pc:docMk/>
          <pc:sldMk cId="1388891595" sldId="281"/>
        </pc:sldMkLst>
        <pc:spChg chg="mod">
          <ac:chgData name="Jorien van Baal" userId="ac0d284a-7bf1-47a8-841f-1a1c73e27955" providerId="ADAL" clId="{EB236CA2-A02D-4722-AB77-DACA80A457A3}" dt="2022-10-10T06:41:49.017" v="3466" actId="20577"/>
          <ac:spMkLst>
            <pc:docMk/>
            <pc:sldMk cId="1388891595" sldId="281"/>
            <ac:spMk id="2" creationId="{202AC1E9-6CB8-4E31-9196-9641192B2567}"/>
          </ac:spMkLst>
        </pc:spChg>
        <pc:spChg chg="mod">
          <ac:chgData name="Jorien van Baal" userId="ac0d284a-7bf1-47a8-841f-1a1c73e27955" providerId="ADAL" clId="{EB236CA2-A02D-4722-AB77-DACA80A457A3}" dt="2022-10-10T06:42:53.015" v="3586" actId="20577"/>
          <ac:spMkLst>
            <pc:docMk/>
            <pc:sldMk cId="1388891595" sldId="281"/>
            <ac:spMk id="3" creationId="{59E1D5A0-065A-4899-8F96-A455708FE59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268CAF-AEED-43C5-89CA-B331FBC2EF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B7C984A-1D01-4D9E-B64F-BA1AA89FF7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2BC1110-6E3C-46A7-B735-F915E6400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8E69D-75DD-42C8-8C3F-08E8B0990B9B}" type="datetimeFigureOut">
              <a:rPr lang="nl-NL" smtClean="0"/>
              <a:t>10-10-2022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B604178-0B38-42B6-B989-0EB693506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B71086B-06AA-4DEF-B05B-D2EB6D4BA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957B1-F7C3-4BB4-A723-586D83D37D2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22973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AA1707-6300-4109-82D8-01CC969E8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E79D198-DCA5-4ACA-9254-76CE8ADAB7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116FF3F-20C0-4595-900D-25D88D6A1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8E69D-75DD-42C8-8C3F-08E8B0990B9B}" type="datetimeFigureOut">
              <a:rPr lang="nl-NL" smtClean="0"/>
              <a:t>10-10-2022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4C174C6-52AF-48A6-8065-01ADCC5F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EEDA218-5D45-4D84-9218-B72F345C4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957B1-F7C3-4BB4-A723-586D83D37D2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34706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2ED7C3-3E31-4CB3-888D-952F3C33F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1678253-13C7-475F-B142-1D1F5CD5D1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8281C64-BE83-404C-8637-7EA8681C3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8E69D-75DD-42C8-8C3F-08E8B0990B9B}" type="datetimeFigureOut">
              <a:rPr lang="nl-NL" smtClean="0"/>
              <a:t>10-10-2022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F48A4D6-5D12-4666-90FB-AB286E3AF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4D2A335-89F9-47CE-BD0F-41AFC25E7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957B1-F7C3-4BB4-A723-586D83D37D2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9293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956847-47B5-4CFF-BD33-5F22DFC75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278DF2E-977D-4503-8596-89E3521873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95EB99F-05D7-4CE3-BA92-D7708F96C1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65AFBE7F-4E5A-40BE-95BC-FC0850BA8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8E69D-75DD-42C8-8C3F-08E8B0990B9B}" type="datetimeFigureOut">
              <a:rPr lang="nl-NL" smtClean="0"/>
              <a:t>10-10-2022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C74305F-4A4B-45AE-A3F3-C5E4248A2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59E84FD-CC2B-467A-9FB2-8167B4AA0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957B1-F7C3-4BB4-A723-586D83D37D2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46085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2375F3-6856-49C8-9161-4FE7A129A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C659E71-D1C2-48B8-A2EE-EE0F17362E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E15FDD3C-A4B5-42B0-892F-E83BDC2242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F69982B0-DEF1-4D67-991C-78EBEABC7C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61366863-E80F-41E2-93F1-C89DDFB064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1781A45F-6499-4EBB-93A0-04FDA990F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8E69D-75DD-42C8-8C3F-08E8B0990B9B}" type="datetimeFigureOut">
              <a:rPr lang="nl-NL" smtClean="0"/>
              <a:t>10-10-2022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FBFA2384-E6A8-4137-9B6D-0E0023FC8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84EC80D1-BD7C-49E2-A25B-01196583C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957B1-F7C3-4BB4-A723-586D83D37D2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44152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1A7B57-3B3D-43CA-92AB-932495787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1A041F3D-1A18-430E-80F1-6BDEE4E7F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8E69D-75DD-42C8-8C3F-08E8B0990B9B}" type="datetimeFigureOut">
              <a:rPr lang="nl-NL" smtClean="0"/>
              <a:t>10-10-2022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C528822-476D-4DEC-A015-E38C9CAD1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05DE454-B0BA-404B-B3D5-FF099B7E4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957B1-F7C3-4BB4-A723-586D83D37D2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6277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C432960F-436E-4727-B018-D59828D2C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8E69D-75DD-42C8-8C3F-08E8B0990B9B}" type="datetimeFigureOut">
              <a:rPr lang="nl-NL" smtClean="0"/>
              <a:t>10-10-2022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A0105BAD-0E6D-4AC6-AE77-BF0C34D5A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522AAFC-5851-42AB-93DF-B61C71A57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957B1-F7C3-4BB4-A723-586D83D37D2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23980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4104ED-C322-4E9F-A4D7-A727A2772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51F0DA5-E814-477B-A127-70DE3CBD1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46CB4AD-26D1-43CB-ACDD-E49734B90A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E9D4717-7A75-4F59-B1A1-3E2E42BB5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8E69D-75DD-42C8-8C3F-08E8B0990B9B}" type="datetimeFigureOut">
              <a:rPr lang="nl-NL" smtClean="0"/>
              <a:t>10-10-2022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E5FA4B3-9043-404A-86AD-65A4CA6ED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2F909B7-5972-4123-8659-B93241139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957B1-F7C3-4BB4-A723-586D83D37D2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6098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0D0E09-A9C0-421F-ACD4-E6F8EED51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82552AD9-0899-4E30-A15E-17377D7176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A959E64-B7A7-440F-ABD9-943848E727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F052A53-D502-40E6-8FE9-6FC829119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8E69D-75DD-42C8-8C3F-08E8B0990B9B}" type="datetimeFigureOut">
              <a:rPr lang="nl-NL" smtClean="0"/>
              <a:t>10-10-2022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33C148F4-2A6D-4F66-AD13-B0DA095C6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49FE70C-26DE-44E6-8D57-2AC1E406E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957B1-F7C3-4BB4-A723-586D83D37D2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16645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154E29-8E25-4A33-B507-5954035F2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14D60CB9-3AC6-42B4-B3BC-0518AE0701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10BA6DA-9A58-44CC-9A82-702A60F81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8E69D-75DD-42C8-8C3F-08E8B0990B9B}" type="datetimeFigureOut">
              <a:rPr lang="nl-NL" smtClean="0"/>
              <a:t>10-10-2022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000C8A3-66E9-4B89-8ABF-E11A08F9C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AC20EF3-99CF-410A-BA8F-BC2ACD340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957B1-F7C3-4BB4-A723-586D83D37D2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58420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D3D2E8F6-B68F-4194-AA5A-D5FDBD35A5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5112CA4F-C207-42BC-84EB-5D4F5DEC07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A97E65B-2089-4C93-A9DC-44315EFAD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8E69D-75DD-42C8-8C3F-08E8B0990B9B}" type="datetimeFigureOut">
              <a:rPr lang="nl-NL" smtClean="0"/>
              <a:t>10-10-2022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253187A-A0FB-4298-B043-905C92A2F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BF0E80E-B3E4-40D6-98D6-BAF82134B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957B1-F7C3-4BB4-A723-586D83D37D2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00954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111A1A1F-9C9A-4C05-AE69-E6F0A2D24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B213077-C04E-446D-9E7D-D75F648F1D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5A08C5F-202D-44A3-AC36-47C3C73184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48E69D-75DD-42C8-8C3F-08E8B0990B9B}" type="datetimeFigureOut">
              <a:rPr lang="nl-NL" smtClean="0"/>
              <a:t>10-10-2022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EE7D8F0-A44A-46F6-BD06-C15536E9B6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B1CE459-BC88-413D-B1C0-32D7782D9F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8957B1-F7C3-4BB4-A723-586D83D37D2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185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BB3DD8-8647-4530-9300-75631AB8D38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b="1" dirty="0"/>
              <a:t>Terminaal hartfalen en nierfalen  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D20DCB98-A936-417E-81BE-8338303C29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nl-NL" dirty="0"/>
          </a:p>
          <a:p>
            <a:endParaRPr lang="nl-NL" dirty="0"/>
          </a:p>
          <a:p>
            <a:r>
              <a:rPr lang="nl-NL" dirty="0"/>
              <a:t>11 oktober 2022, huisartsendagen  </a:t>
            </a:r>
            <a:r>
              <a:rPr lang="nl-NL" dirty="0" err="1"/>
              <a:t>ReHA</a:t>
            </a:r>
            <a:r>
              <a:rPr lang="nl-NL" dirty="0"/>
              <a:t>, Jorien van Baal kaderhuisarts HVZ</a:t>
            </a:r>
          </a:p>
        </p:txBody>
      </p:sp>
    </p:spTree>
    <p:extLst>
      <p:ext uri="{BB962C8B-B14F-4D97-AF65-F5344CB8AC3E}">
        <p14:creationId xmlns:p14="http://schemas.microsoft.com/office/powerpoint/2010/main" val="3958427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CBF840-8B2B-43D7-9BE9-D0ECAE398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2050" name="Picture 2" descr="Palliatieve zorg en Hartfalen - ppt download">
            <a:extLst>
              <a:ext uri="{FF2B5EF4-FFF2-40B4-BE49-F238E27FC236}">
                <a16:creationId xmlns:a16="http://schemas.microsoft.com/office/drawing/2014/main" id="{59FD86AC-AD86-4DA6-9D76-1A858993F3B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6728" y="1922106"/>
            <a:ext cx="3788228" cy="3003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95760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DCD1EC-9D83-4DA5-85CB-D29D51B06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             </a:t>
            </a:r>
            <a:r>
              <a:rPr lang="nl-NL" b="1"/>
              <a:t>2 vormen van hartfalen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0AC40532-891F-4A32-9027-A9DF3B61B6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87012" y="2827175"/>
            <a:ext cx="5896947" cy="239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4488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19C491-96D9-4F2C-BFB6-CBD85F682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B28008A-0895-4F9A-94E8-C5501F3770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endParaRPr lang="nl-NL" dirty="0"/>
          </a:p>
          <a:p>
            <a:r>
              <a:rPr lang="nl-NL" dirty="0" err="1"/>
              <a:t>HFrEF</a:t>
            </a:r>
            <a:r>
              <a:rPr lang="nl-NL" dirty="0"/>
              <a:t> =</a:t>
            </a:r>
            <a:r>
              <a:rPr lang="nl-NL" dirty="0" err="1"/>
              <a:t>Heart</a:t>
            </a:r>
            <a:r>
              <a:rPr lang="nl-NL" dirty="0"/>
              <a:t> Failure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reduced</a:t>
            </a:r>
            <a:r>
              <a:rPr lang="nl-NL" dirty="0"/>
              <a:t> </a:t>
            </a:r>
            <a:r>
              <a:rPr lang="nl-NL" dirty="0" err="1"/>
              <a:t>Ejection</a:t>
            </a:r>
            <a:r>
              <a:rPr lang="nl-NL" dirty="0"/>
              <a:t> </a:t>
            </a:r>
            <a:r>
              <a:rPr lang="nl-NL" dirty="0" err="1"/>
              <a:t>Fraction</a:t>
            </a:r>
            <a:r>
              <a:rPr lang="nl-NL" dirty="0"/>
              <a:t>= systolisch hartfalen</a:t>
            </a:r>
          </a:p>
          <a:p>
            <a:r>
              <a:rPr lang="nl-NL" dirty="0" err="1"/>
              <a:t>HEFpEf</a:t>
            </a:r>
            <a:r>
              <a:rPr lang="nl-NL" dirty="0"/>
              <a:t>= </a:t>
            </a:r>
            <a:r>
              <a:rPr lang="nl-NL" dirty="0" err="1"/>
              <a:t>Heart</a:t>
            </a:r>
            <a:r>
              <a:rPr lang="nl-NL" dirty="0"/>
              <a:t> Failure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preserved</a:t>
            </a:r>
            <a:r>
              <a:rPr lang="nl-NL" dirty="0"/>
              <a:t> </a:t>
            </a:r>
            <a:r>
              <a:rPr lang="nl-NL" dirty="0" err="1"/>
              <a:t>Ejection</a:t>
            </a:r>
            <a:r>
              <a:rPr lang="nl-NL" dirty="0"/>
              <a:t> </a:t>
            </a:r>
            <a:r>
              <a:rPr lang="nl-NL" dirty="0" err="1"/>
              <a:t>Fraction</a:t>
            </a:r>
            <a:r>
              <a:rPr lang="nl-NL" dirty="0"/>
              <a:t>= </a:t>
            </a:r>
            <a:r>
              <a:rPr lang="nl-NL"/>
              <a:t>diastolisch hartfalen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523550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1F78F5-447E-420B-820A-47298A956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                 </a:t>
            </a:r>
            <a:r>
              <a:rPr lang="nl-NL" b="1"/>
              <a:t>Indeling hartfalen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A1DD6DA-0110-4ED1-AE65-6AD13D6D4B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  <a:p>
            <a:endParaRPr lang="nl-NL"/>
          </a:p>
          <a:p>
            <a:r>
              <a:rPr lang="nl-NL"/>
              <a:t>NYHA klasse I: geen klachten</a:t>
            </a:r>
          </a:p>
          <a:p>
            <a:r>
              <a:rPr lang="nl-NL"/>
              <a:t>NYHA klasse II: klachten bij inspanning, niet in rust </a:t>
            </a:r>
          </a:p>
          <a:p>
            <a:r>
              <a:rPr lang="nl-NL"/>
              <a:t>NYHA klasse III: ernstige beperkingen van het inspanningsvermogen</a:t>
            </a:r>
          </a:p>
          <a:p>
            <a:r>
              <a:rPr lang="nl-NL"/>
              <a:t>NYHA klasse IV: geen inspanning mogelijk zonder klachten,  ook         </a:t>
            </a:r>
          </a:p>
          <a:p>
            <a:pPr marL="0" indent="0">
              <a:buNone/>
            </a:pPr>
            <a:r>
              <a:rPr lang="nl-NL"/>
              <a:t>                               klachten in rust</a:t>
            </a:r>
          </a:p>
        </p:txBody>
      </p:sp>
    </p:spTree>
    <p:extLst>
      <p:ext uri="{BB962C8B-B14F-4D97-AF65-F5344CB8AC3E}">
        <p14:creationId xmlns:p14="http://schemas.microsoft.com/office/powerpoint/2010/main" val="7097244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430628-FD84-4AB5-A800-03DCACAB0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                            </a:t>
            </a:r>
            <a:r>
              <a:rPr lang="nl-NL" b="1"/>
              <a:t>OORZAKEN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CC3FD90-FDB9-492A-8220-74DEBF4054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  <a:p>
            <a:r>
              <a:rPr lang="nl-NL"/>
              <a:t>Hartinfarct</a:t>
            </a:r>
          </a:p>
          <a:p>
            <a:r>
              <a:rPr lang="nl-NL"/>
              <a:t>Hoge bloeddruk</a:t>
            </a:r>
          </a:p>
          <a:p>
            <a:r>
              <a:rPr lang="nl-NL"/>
              <a:t>Hartklep lijden</a:t>
            </a:r>
          </a:p>
          <a:p>
            <a:r>
              <a:rPr lang="nl-NL"/>
              <a:t>Hartritme stoornissen</a:t>
            </a:r>
          </a:p>
          <a:p>
            <a:r>
              <a:rPr lang="nl-NL"/>
              <a:t>Hartspierziekte ( cardiomyopathie)</a:t>
            </a:r>
          </a:p>
          <a:p>
            <a:r>
              <a:rPr lang="nl-NL"/>
              <a:t>COPD</a:t>
            </a:r>
          </a:p>
        </p:txBody>
      </p:sp>
    </p:spTree>
    <p:extLst>
      <p:ext uri="{BB962C8B-B14F-4D97-AF65-F5344CB8AC3E}">
        <p14:creationId xmlns:p14="http://schemas.microsoft.com/office/powerpoint/2010/main" val="284711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1AD411-4760-42C3-8397-93F414800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                            </a:t>
            </a:r>
            <a:r>
              <a:rPr lang="nl-NL" b="1"/>
              <a:t>Symptomen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A5F680C-BA16-4128-BFB7-65B767D012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  <a:p>
            <a:r>
              <a:rPr lang="nl-NL"/>
              <a:t>Kortademigheid</a:t>
            </a:r>
          </a:p>
          <a:p>
            <a:r>
              <a:rPr lang="nl-NL"/>
              <a:t>Ongewone vermoeidheid</a:t>
            </a:r>
          </a:p>
          <a:p>
            <a:r>
              <a:rPr lang="nl-NL"/>
              <a:t>Dikke enkels</a:t>
            </a:r>
          </a:p>
          <a:p>
            <a:r>
              <a:rPr lang="nl-NL"/>
              <a:t>Snelle toename gewicht</a:t>
            </a:r>
          </a:p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14697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wat is een oedeem">
            <a:extLst>
              <a:ext uri="{FF2B5EF4-FFF2-40B4-BE49-F238E27FC236}">
                <a16:creationId xmlns:a16="http://schemas.microsoft.com/office/drawing/2014/main" id="{C821ADC7-9DAF-4644-9A7A-FF6C3A9BD4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75" y="1804988"/>
            <a:ext cx="4286250" cy="3248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85577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42643D-F29D-47DF-BC9F-A67DC22D5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074" name="Picture 2" descr="Europa Ziekenhuizen">
            <a:extLst>
              <a:ext uri="{FF2B5EF4-FFF2-40B4-BE49-F238E27FC236}">
                <a16:creationId xmlns:a16="http://schemas.microsoft.com/office/drawing/2014/main" id="{EC4FDD2E-3228-4017-B443-88EA0603E40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8144" y="1825625"/>
            <a:ext cx="7735712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45840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531087-36EC-4CB6-A88A-40C1997D5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/>
              <a:t>                                  Cijfers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757F1DA-D96D-42B5-8B41-2D56EEA099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endParaRPr lang="nl-NL" dirty="0"/>
          </a:p>
          <a:p>
            <a:r>
              <a:rPr lang="nl-NL" dirty="0"/>
              <a:t>240.000 met hartfalen in Nederland, meer mannen dan vrouwen</a:t>
            </a:r>
          </a:p>
          <a:p>
            <a:r>
              <a:rPr lang="nl-NL" dirty="0"/>
              <a:t>Gemiddelde leeftijd 82 jaar</a:t>
            </a:r>
          </a:p>
          <a:p>
            <a:r>
              <a:rPr lang="nl-NL" dirty="0"/>
              <a:t>Gemiddelde levensverwachting na diagnose 48 maanden</a:t>
            </a:r>
          </a:p>
          <a:p>
            <a:r>
              <a:rPr lang="nl-NL" dirty="0"/>
              <a:t>33% overlijdt thuis </a:t>
            </a:r>
          </a:p>
          <a:p>
            <a:r>
              <a:rPr lang="nl-NL" dirty="0"/>
              <a:t>Vaak plotseling</a:t>
            </a:r>
          </a:p>
        </p:txBody>
      </p:sp>
    </p:spTree>
    <p:extLst>
      <p:ext uri="{BB962C8B-B14F-4D97-AF65-F5344CB8AC3E}">
        <p14:creationId xmlns:p14="http://schemas.microsoft.com/office/powerpoint/2010/main" val="31361979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F76B52-BA37-4229-96D0-A3DB33C1C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                        </a:t>
            </a:r>
            <a:r>
              <a:rPr lang="nl-NL" b="1"/>
              <a:t>Het laatste jaar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054355F-B3BC-4F9A-ACE5-92B7F9B540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/>
              <a:t> </a:t>
            </a:r>
          </a:p>
          <a:p>
            <a:endParaRPr lang="nl-NL"/>
          </a:p>
          <a:p>
            <a:r>
              <a:rPr lang="nl-NL"/>
              <a:t>huisbezoek gemiddeld 12,1 x ( 0-53)</a:t>
            </a:r>
          </a:p>
          <a:p>
            <a:r>
              <a:rPr lang="nl-NL"/>
              <a:t> poli cardiologie: 0,42 X</a:t>
            </a:r>
          </a:p>
          <a:p>
            <a:r>
              <a:rPr lang="nl-NL"/>
              <a:t>62% wordt minstens 1x opgenomen in het laatste jaar</a:t>
            </a:r>
          </a:p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471671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F79445-554D-4BEB-BCF5-D21ABE832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4E44757-E7F2-40D7-A9E4-6035E54A9A9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427" y="737119"/>
            <a:ext cx="5501269" cy="5755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5935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B7D15D-BB59-44F3-9207-3DE1E2117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   </a:t>
            </a:r>
            <a:r>
              <a:rPr lang="nl-NL" b="1"/>
              <a:t>Wanneer spreek je van terminaal hartfalen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38AC50B-1DEB-405A-953A-4B7A9FC5F8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r>
              <a:rPr lang="nl-NL" dirty="0"/>
              <a:t>NYHA klasse IV</a:t>
            </a:r>
          </a:p>
          <a:p>
            <a:r>
              <a:rPr lang="nl-NL" dirty="0"/>
              <a:t>Veel opnames achter elkaar door HF</a:t>
            </a:r>
          </a:p>
          <a:p>
            <a:r>
              <a:rPr lang="nl-NL" dirty="0"/>
              <a:t>Algehele achteruitgang ( wondervraag)</a:t>
            </a:r>
          </a:p>
          <a:p>
            <a:r>
              <a:rPr lang="nl-NL" dirty="0"/>
              <a:t>Toenemend nierfalen</a:t>
            </a:r>
          </a:p>
          <a:p>
            <a:r>
              <a:rPr lang="nl-NL" dirty="0"/>
              <a:t>Gewichtsdaling</a:t>
            </a:r>
          </a:p>
          <a:p>
            <a:r>
              <a:rPr lang="nl-NL" dirty="0"/>
              <a:t>Afhankelijkheid in de ADL</a:t>
            </a:r>
          </a:p>
          <a:p>
            <a:r>
              <a:rPr lang="nl-NL" dirty="0"/>
              <a:t>Ernstige co morbiditeit</a:t>
            </a:r>
          </a:p>
        </p:txBody>
      </p:sp>
    </p:spTree>
    <p:extLst>
      <p:ext uri="{BB962C8B-B14F-4D97-AF65-F5344CB8AC3E}">
        <p14:creationId xmlns:p14="http://schemas.microsoft.com/office/powerpoint/2010/main" val="26942966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F43EA2-69F6-4233-8D08-04AEAF13F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                              </a:t>
            </a:r>
            <a:r>
              <a:rPr lang="nl-NL" sz="6000" b="1" dirty="0"/>
              <a:t>Meneer O.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6731FFB-6E22-419D-AAB9-1EE9EC5A14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r>
              <a:rPr lang="nl-NL" dirty="0"/>
              <a:t>Patiënt 78 jaar</a:t>
            </a:r>
          </a:p>
          <a:p>
            <a:r>
              <a:rPr lang="nl-NL" dirty="0"/>
              <a:t>Laatste 7 maanden twee maal opgenomen geweest voor HF</a:t>
            </a:r>
          </a:p>
          <a:p>
            <a:r>
              <a:rPr lang="nl-NL" dirty="0"/>
              <a:t>Ontwaterd en weer naar huis met andere medicatie</a:t>
            </a:r>
          </a:p>
          <a:p>
            <a:r>
              <a:rPr lang="nl-NL" dirty="0"/>
              <a:t>In brief cardioloog: bij toenemende klachten is hij welkom</a:t>
            </a:r>
          </a:p>
          <a:p>
            <a:r>
              <a:rPr lang="nl-NL" dirty="0"/>
              <a:t>Controles bij hartfalen verpleegkundige</a:t>
            </a:r>
          </a:p>
        </p:txBody>
      </p:sp>
    </p:spTree>
    <p:extLst>
      <p:ext uri="{BB962C8B-B14F-4D97-AF65-F5344CB8AC3E}">
        <p14:creationId xmlns:p14="http://schemas.microsoft.com/office/powerpoint/2010/main" val="5479568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2AC1E9-6CB8-4E31-9196-9641192B2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             </a:t>
            </a:r>
            <a:r>
              <a:rPr lang="nl-NL" sz="6000" b="1" dirty="0"/>
              <a:t>Visite na laatste opname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9E1D5A0-065A-4899-8F96-A455708FE5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endParaRPr lang="nl-NL" dirty="0"/>
          </a:p>
          <a:p>
            <a:r>
              <a:rPr lang="nl-NL" dirty="0"/>
              <a:t>Wat wil je met hem bespreken? </a:t>
            </a:r>
          </a:p>
          <a:p>
            <a:r>
              <a:rPr lang="nl-NL" dirty="0"/>
              <a:t>Heb je extra informatie nodig van de cardioloog?</a:t>
            </a:r>
          </a:p>
          <a:p>
            <a:r>
              <a:rPr lang="nl-NL" dirty="0"/>
              <a:t>Wat zet je waar in het dossier?</a:t>
            </a:r>
          </a:p>
        </p:txBody>
      </p:sp>
    </p:spTree>
    <p:extLst>
      <p:ext uri="{BB962C8B-B14F-4D97-AF65-F5344CB8AC3E}">
        <p14:creationId xmlns:p14="http://schemas.microsoft.com/office/powerpoint/2010/main" val="13888915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A7EC31-316C-4438-B30A-8FFE90509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       </a:t>
            </a:r>
            <a:r>
              <a:rPr lang="nl-NL" b="1"/>
              <a:t>Wat te doen bij terminaal hartfalen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735135D-AD48-42E1-8E2B-EE982D7B3B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r>
              <a:rPr lang="nl-NL" dirty="0"/>
              <a:t> Advanced care gesprek</a:t>
            </a:r>
          </a:p>
          <a:p>
            <a:r>
              <a:rPr lang="nl-NL" dirty="0"/>
              <a:t>Medicatie saneren</a:t>
            </a:r>
          </a:p>
          <a:p>
            <a:r>
              <a:rPr lang="nl-NL" dirty="0"/>
              <a:t>ICD eventueel laten uitzetten iig bespreken</a:t>
            </a:r>
          </a:p>
          <a:p>
            <a:r>
              <a:rPr lang="nl-NL" dirty="0"/>
              <a:t>Pace maker  behouden</a:t>
            </a:r>
          </a:p>
          <a:p>
            <a:r>
              <a:rPr lang="nl-NL" dirty="0"/>
              <a:t>Mogelijkheid van intraveneus ontwateren bespreken</a:t>
            </a:r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878686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B22B47-184E-4B3C-94A7-54A3DE59C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/>
              <a:t>                                    Overlijden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FADD890-41A6-49E1-A8A0-B378D1D457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endParaRPr lang="nl-NL" dirty="0"/>
          </a:p>
          <a:p>
            <a:r>
              <a:rPr lang="nl-NL" dirty="0"/>
              <a:t>Door iets anders dan hartfalen</a:t>
            </a:r>
          </a:p>
          <a:p>
            <a:r>
              <a:rPr lang="nl-NL" dirty="0"/>
              <a:t>Langzaam onder morfine of sedatie wegglijden</a:t>
            </a:r>
          </a:p>
          <a:p>
            <a:r>
              <a:rPr lang="nl-NL" dirty="0"/>
              <a:t>Euthanasie 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015963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502056CE-4A0F-4EE5-B61A-4B2A4F6473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nl-NL" sz="6600" b="1"/>
            </a:br>
            <a:br>
              <a:rPr lang="nl-NL" sz="6600" b="1"/>
            </a:br>
            <a:br>
              <a:rPr lang="nl-NL" sz="6600" b="1"/>
            </a:br>
            <a:br>
              <a:rPr lang="nl-NL" sz="6600" b="1"/>
            </a:br>
            <a:r>
              <a:rPr lang="nl-NL" sz="6600" b="1"/>
              <a:t>Terminaal nierfalen</a:t>
            </a:r>
          </a:p>
        </p:txBody>
      </p:sp>
      <p:sp>
        <p:nvSpPr>
          <p:cNvPr id="5" name="Ondertitel 4">
            <a:extLst>
              <a:ext uri="{FF2B5EF4-FFF2-40B4-BE49-F238E27FC236}">
                <a16:creationId xmlns:a16="http://schemas.microsoft.com/office/drawing/2014/main" id="{0A67AB99-87D1-4C58-BCDE-41D5C6AB3BB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 dirty="0"/>
          </a:p>
          <a:p>
            <a:r>
              <a:rPr lang="nl-NL" dirty="0"/>
              <a:t>11 oktober 2022,  huisartsendagen </a:t>
            </a:r>
            <a:r>
              <a:rPr lang="nl-NL" dirty="0" err="1"/>
              <a:t>ReHA</a:t>
            </a:r>
            <a:r>
              <a:rPr lang="nl-NL" dirty="0"/>
              <a:t>, Jorien van Baal kaderhuisarts HVZ</a:t>
            </a:r>
          </a:p>
        </p:txBody>
      </p:sp>
    </p:spTree>
    <p:extLst>
      <p:ext uri="{BB962C8B-B14F-4D97-AF65-F5344CB8AC3E}">
        <p14:creationId xmlns:p14="http://schemas.microsoft.com/office/powerpoint/2010/main" val="41481159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B810FB-792B-4F2B-9232-0DBAB9F2F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                         </a:t>
            </a:r>
            <a:r>
              <a:rPr lang="nl-NL" b="1"/>
              <a:t>Palliatief nierfalen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C79617D-1C61-48DE-ADE7-6341B9DDCF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endParaRPr lang="nl-NL" dirty="0"/>
          </a:p>
          <a:p>
            <a:r>
              <a:rPr lang="nl-NL" dirty="0"/>
              <a:t>Niet starten met nier dialyse ( nierfunctie vervangende therapie) </a:t>
            </a:r>
          </a:p>
          <a:p>
            <a:r>
              <a:rPr lang="nl-NL" dirty="0"/>
              <a:t>Stoppen met dialyse ( nierfunctie vervangende therapie)</a:t>
            </a:r>
          </a:p>
          <a:p>
            <a:r>
              <a:rPr lang="nl-NL" sz="18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928764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77B2DD-AF33-40D9-AFD6-A22D81CBB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7170" name="Picture 2" descr="Stadiëring bij chronische nierschade - Richtlijn - Richtlijnendatabase">
            <a:extLst>
              <a:ext uri="{FF2B5EF4-FFF2-40B4-BE49-F238E27FC236}">
                <a16:creationId xmlns:a16="http://schemas.microsoft.com/office/drawing/2014/main" id="{986DFB77-4158-41B9-98F4-2F74EE60CF8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832" y="3196017"/>
            <a:ext cx="3626333" cy="2310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De 7 voedingsinzichten voor nierpatiënten uit ons nascholingsartikel voor  artsen - Beterschappen">
            <a:extLst>
              <a:ext uri="{FF2B5EF4-FFF2-40B4-BE49-F238E27FC236}">
                <a16:creationId xmlns:a16="http://schemas.microsoft.com/office/drawing/2014/main" id="{38C82A2C-4351-4C8E-96F3-CF8079B14C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" y="242888"/>
            <a:ext cx="10953750" cy="637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87E48E04-DEFC-42EE-A91A-FF74DDB8DE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8072"/>
            <a:ext cx="12192000" cy="6721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0720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1FBE84-9BA2-4C65-BB18-E3C837C7A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     </a:t>
            </a:r>
            <a:r>
              <a:rPr lang="nl-NL" b="1"/>
              <a:t>                    Oorzaken nierfalen</a:t>
            </a:r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370550D-B817-4FD9-B315-E1F2E6F007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  <a:p>
            <a:endParaRPr lang="nl-NL"/>
          </a:p>
          <a:p>
            <a:r>
              <a:rPr lang="nl-NL"/>
              <a:t>Hypertensie</a:t>
            </a:r>
          </a:p>
          <a:p>
            <a:r>
              <a:rPr lang="nl-NL"/>
              <a:t>Diabetes mellitus</a:t>
            </a:r>
          </a:p>
          <a:p>
            <a:r>
              <a:rPr lang="nl-NL"/>
              <a:t>Nierziekten</a:t>
            </a:r>
          </a:p>
          <a:p>
            <a:r>
              <a:rPr lang="nl-NL"/>
              <a:t>Erfelijke ziekten</a:t>
            </a:r>
          </a:p>
          <a:p>
            <a:pPr marL="0" indent="0">
              <a:buNone/>
            </a:pPr>
            <a:endParaRPr lang="nl-NL"/>
          </a:p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601759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58E802-8F33-417B-83C6-92D41D687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               </a:t>
            </a:r>
            <a:r>
              <a:rPr lang="nl-NL" b="1"/>
              <a:t>Symptomen terminaal nierfalen</a:t>
            </a:r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478BD0C-CF08-48EC-AA7C-BDA4E00949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  <a:p>
            <a:r>
              <a:rPr lang="nl-NL"/>
              <a:t>Slaapstoornissen</a:t>
            </a:r>
          </a:p>
          <a:p>
            <a:r>
              <a:rPr lang="nl-NL"/>
              <a:t>Pijn</a:t>
            </a:r>
          </a:p>
          <a:p>
            <a:r>
              <a:rPr lang="nl-NL"/>
              <a:t>Dyspnoe</a:t>
            </a:r>
          </a:p>
          <a:p>
            <a:r>
              <a:rPr lang="nl-NL"/>
              <a:t>Jeuk </a:t>
            </a:r>
          </a:p>
          <a:p>
            <a:r>
              <a:rPr lang="nl-NL"/>
              <a:t>Restless </a:t>
            </a:r>
            <a:r>
              <a:rPr lang="nl-NL" err="1"/>
              <a:t>legs</a:t>
            </a:r>
            <a:endParaRPr lang="nl-NL"/>
          </a:p>
          <a:p>
            <a:r>
              <a:rPr lang="nl-NL"/>
              <a:t>Delier </a:t>
            </a:r>
          </a:p>
        </p:txBody>
      </p:sp>
    </p:spTree>
    <p:extLst>
      <p:ext uri="{BB962C8B-B14F-4D97-AF65-F5344CB8AC3E}">
        <p14:creationId xmlns:p14="http://schemas.microsoft.com/office/powerpoint/2010/main" val="26413638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D3C442-4505-4D7A-B3AD-F2FDBEA40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         </a:t>
            </a:r>
            <a:r>
              <a:rPr lang="nl-NL" b="1"/>
              <a:t>Wat te doen bij terminaal nierfalen</a:t>
            </a:r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4A01C0C-6B85-4461-984D-03AA79CF06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  <a:p>
            <a:endParaRPr lang="nl-NL"/>
          </a:p>
          <a:p>
            <a:r>
              <a:rPr lang="nl-NL"/>
              <a:t>Symptoom bestrijden</a:t>
            </a:r>
          </a:p>
          <a:p>
            <a:r>
              <a:rPr lang="nl-NL"/>
              <a:t>Advanced care gesprek</a:t>
            </a:r>
          </a:p>
          <a:p>
            <a:r>
              <a:rPr lang="nl-NL"/>
              <a:t>Medicatie saneren</a:t>
            </a:r>
          </a:p>
          <a:p>
            <a:r>
              <a:rPr lang="nl-NL"/>
              <a:t>ICD uit laten zetten </a:t>
            </a:r>
          </a:p>
          <a:p>
            <a:r>
              <a:rPr lang="nl-NL"/>
              <a:t>Eventueel geïsoleerde ultrafiltratie</a:t>
            </a:r>
          </a:p>
        </p:txBody>
      </p:sp>
    </p:spTree>
    <p:extLst>
      <p:ext uri="{BB962C8B-B14F-4D97-AF65-F5344CB8AC3E}">
        <p14:creationId xmlns:p14="http://schemas.microsoft.com/office/powerpoint/2010/main" val="24698934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C9E11D-AEF6-4672-A4D6-30CC53CDB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                                 </a:t>
            </a:r>
            <a:r>
              <a:rPr lang="nl-NL" b="1"/>
              <a:t>Overlijden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C5746B7-B0C2-4151-AE04-602543A9F2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Suf, coma, dood</a:t>
            </a:r>
          </a:p>
          <a:p>
            <a:r>
              <a:rPr lang="nl-NL" dirty="0"/>
              <a:t>Sedatie</a:t>
            </a:r>
          </a:p>
          <a:p>
            <a:r>
              <a:rPr lang="nl-NL" dirty="0"/>
              <a:t>Euthanasie </a:t>
            </a:r>
          </a:p>
        </p:txBody>
      </p:sp>
    </p:spTree>
    <p:extLst>
      <p:ext uri="{BB962C8B-B14F-4D97-AF65-F5344CB8AC3E}">
        <p14:creationId xmlns:p14="http://schemas.microsoft.com/office/powerpoint/2010/main" val="947113645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E9ABF5B1D8B8442BBEB31B1143E985D" ma:contentTypeVersion="16" ma:contentTypeDescription="Een nieuw document maken." ma:contentTypeScope="" ma:versionID="de7dbcbfb8e3758e5e84875b8c41c1f3">
  <xsd:schema xmlns:xsd="http://www.w3.org/2001/XMLSchema" xmlns:xs="http://www.w3.org/2001/XMLSchema" xmlns:p="http://schemas.microsoft.com/office/2006/metadata/properties" xmlns:ns2="d62a586a-cdd5-4903-af7d-a94704e959cd" xmlns:ns3="c8521f79-0ae6-4297-a66f-ad01f45c8938" targetNamespace="http://schemas.microsoft.com/office/2006/metadata/properties" ma:root="true" ma:fieldsID="2eaf1e76ff6f0e64edec70656637c3ba" ns2:_="" ns3:_="">
    <xsd:import namespace="d62a586a-cdd5-4903-af7d-a94704e959cd"/>
    <xsd:import namespace="c8521f79-0ae6-4297-a66f-ad01f45c893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2a586a-cdd5-4903-af7d-a94704e959c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Afbeeldingtags" ma:readOnly="false" ma:fieldId="{5cf76f15-5ced-4ddc-b409-7134ff3c332f}" ma:taxonomyMulti="true" ma:sspId="135005a7-b097-488b-b8cf-43f4e4e9d5f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521f79-0ae6-4297-a66f-ad01f45c8938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430e2abf-d915-468f-982b-f2ae26165f80}" ma:internalName="TaxCatchAll" ma:showField="CatchAllData" ma:web="c8521f79-0ae6-4297-a66f-ad01f45c893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DBA33E8-026D-411B-9FF5-4F3FFEB759C2}"/>
</file>

<file path=customXml/itemProps2.xml><?xml version="1.0" encoding="utf-8"?>
<ds:datastoreItem xmlns:ds="http://schemas.openxmlformats.org/officeDocument/2006/customXml" ds:itemID="{90B32276-65CB-492E-A016-4093793BFD23}"/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396</Words>
  <Application>Microsoft Office PowerPoint</Application>
  <PresentationFormat>Breedbeeld</PresentationFormat>
  <Paragraphs>119</Paragraphs>
  <Slides>24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Kantoorthema</vt:lpstr>
      <vt:lpstr>Terminaal hartfalen en nierfalen  </vt:lpstr>
      <vt:lpstr>PowerPoint-presentatie</vt:lpstr>
      <vt:lpstr>             2 vormen van hartfalen</vt:lpstr>
      <vt:lpstr>PowerPoint-presentatie</vt:lpstr>
      <vt:lpstr>                 Indeling hartfalen</vt:lpstr>
      <vt:lpstr>                            OORZAKEN</vt:lpstr>
      <vt:lpstr>                            Symptomen</vt:lpstr>
      <vt:lpstr>PowerPoint-presentatie</vt:lpstr>
      <vt:lpstr>PowerPoint-presentatie</vt:lpstr>
      <vt:lpstr>                                  Cijfers </vt:lpstr>
      <vt:lpstr>                        Het laatste jaar</vt:lpstr>
      <vt:lpstr>PowerPoint-presentatie</vt:lpstr>
      <vt:lpstr>   Wanneer spreek je van terminaal hartfalen</vt:lpstr>
      <vt:lpstr>                              Meneer O.</vt:lpstr>
      <vt:lpstr>             Visite na laatste opname</vt:lpstr>
      <vt:lpstr>       Wat te doen bij terminaal hartfalen</vt:lpstr>
      <vt:lpstr>                                    Overlijden</vt:lpstr>
      <vt:lpstr>    Terminaal nierfalen</vt:lpstr>
      <vt:lpstr>                         Palliatief nierfalen</vt:lpstr>
      <vt:lpstr>PowerPoint-presentatie</vt:lpstr>
      <vt:lpstr>                         Oorzaken nierfalen</vt:lpstr>
      <vt:lpstr>               Symptomen terminaal nierfalen</vt:lpstr>
      <vt:lpstr>         Wat te doen bij terminaal nierfalen</vt:lpstr>
      <vt:lpstr>                                 Overlijden</vt:lpstr>
    </vt:vector>
  </TitlesOfParts>
  <Company>Zorggroep Almere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Terminaal hartfalen </dc:title>
  <dc:creator>Jorien van Baal</dc:creator>
  <cp:lastModifiedBy>Jorien van Baal</cp:lastModifiedBy>
  <cp:revision>1</cp:revision>
  <dcterms:created xsi:type="dcterms:W3CDTF">2022-08-30T09:51:38Z</dcterms:created>
  <dcterms:modified xsi:type="dcterms:W3CDTF">2022-10-10T06:45:48Z</dcterms:modified>
</cp:coreProperties>
</file>